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95" r:id="rId2"/>
    <p:sldMasterId id="2147483711" r:id="rId3"/>
    <p:sldMasterId id="2147483735" r:id="rId4"/>
  </p:sldMasterIdLst>
  <p:notesMasterIdLst>
    <p:notesMasterId r:id="rId56"/>
  </p:notesMasterIdLst>
  <p:handoutMasterIdLst>
    <p:handoutMasterId r:id="rId57"/>
  </p:handoutMasterIdLst>
  <p:sldIdLst>
    <p:sldId id="390" r:id="rId5"/>
    <p:sldId id="267" r:id="rId6"/>
    <p:sldId id="391" r:id="rId7"/>
    <p:sldId id="363" r:id="rId8"/>
    <p:sldId id="290" r:id="rId9"/>
    <p:sldId id="394" r:id="rId10"/>
    <p:sldId id="286" r:id="rId11"/>
    <p:sldId id="343" r:id="rId12"/>
    <p:sldId id="356" r:id="rId13"/>
    <p:sldId id="344" r:id="rId14"/>
    <p:sldId id="340" r:id="rId15"/>
    <p:sldId id="34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95" r:id="rId24"/>
    <p:sldId id="396" r:id="rId25"/>
    <p:sldId id="345" r:id="rId26"/>
    <p:sldId id="346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9" r:id="rId35"/>
    <p:sldId id="367" r:id="rId36"/>
    <p:sldId id="368" r:id="rId37"/>
    <p:sldId id="348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8" r:id="rId46"/>
    <p:sldId id="377" r:id="rId47"/>
    <p:sldId id="380" r:id="rId48"/>
    <p:sldId id="379" r:id="rId49"/>
    <p:sldId id="381" r:id="rId50"/>
    <p:sldId id="382" r:id="rId51"/>
    <p:sldId id="385" r:id="rId52"/>
    <p:sldId id="384" r:id="rId53"/>
    <p:sldId id="383" r:id="rId54"/>
    <p:sldId id="393" r:id="rId55"/>
  </p:sldIdLst>
  <p:sldSz cx="12192000" cy="6858000"/>
  <p:notesSz cx="6858000" cy="9144000"/>
  <p:embeddedFontLst>
    <p:embeddedFont>
      <p:font typeface="Roboto Condensed Light" panose="02000000000000000000" pitchFamily="2" charset="0"/>
      <p:regular r:id="rId58"/>
      <p:italic r:id="rId59"/>
    </p:embeddedFont>
    <p:embeddedFont>
      <p:font typeface="Wingdings 2" panose="05020102010507070707" pitchFamily="18" charset="2"/>
      <p:regular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Roboto Condensed" panose="02000000000000000000" pitchFamily="2" charset="0"/>
      <p:regular r:id="rId63"/>
      <p:bold r:id="rId64"/>
      <p:italic r:id="rId65"/>
      <p:boldItalic r:id="rId66"/>
    </p:embeddedFont>
    <p:embeddedFont>
      <p:font typeface="Bahnschrift" panose="020B0502040204020203" pitchFamily="34" charset="0"/>
      <p:regular r:id="rId67"/>
      <p:bold r:id="rId68"/>
    </p:embeddedFont>
    <p:embeddedFont>
      <p:font typeface="Wingdings 3" panose="05040102010807070707" pitchFamily="18" charset="2"/>
      <p:regular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Segoe UI Black" panose="020B0A02040204020203" pitchFamily="34" charset="0"/>
      <p:bold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F54337"/>
    <a:srgbClr val="B71B1C"/>
    <a:srgbClr val="562C32"/>
    <a:srgbClr val="5E3037"/>
    <a:srgbClr val="7B3E47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6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1C2AA-FCB3-43E7-B4BA-A800374F5615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6B3CA79F-8990-45CE-8B65-6EEE5AF5179B}">
      <dgm:prSet phldrT="[Text]"/>
      <dgm:spPr/>
      <dgm:t>
        <a:bodyPr/>
        <a:lstStyle/>
        <a:p>
          <a:r>
            <a:rPr lang="en-GB" b="1" dirty="0"/>
            <a:t>Ancient Knowledge</a:t>
          </a:r>
        </a:p>
      </dgm:t>
    </dgm:pt>
    <dgm:pt modelId="{FBF56053-E627-4EBD-9712-D16A5E97CFA2}" type="parTrans" cxnId="{8ADA17CB-F095-444C-9B5A-14AB4C01CF54}">
      <dgm:prSet/>
      <dgm:spPr/>
      <dgm:t>
        <a:bodyPr/>
        <a:lstStyle/>
        <a:p>
          <a:endParaRPr lang="en-GB"/>
        </a:p>
      </dgm:t>
    </dgm:pt>
    <dgm:pt modelId="{624A970B-BA7D-4E1A-824E-13C29183AD13}" type="sibTrans" cxnId="{8ADA17CB-F095-444C-9B5A-14AB4C01CF54}">
      <dgm:prSet/>
      <dgm:spPr/>
      <dgm:t>
        <a:bodyPr/>
        <a:lstStyle/>
        <a:p>
          <a:endParaRPr lang="en-GB"/>
        </a:p>
      </dgm:t>
    </dgm:pt>
    <dgm:pt modelId="{2CBFE063-BC03-40A8-A72B-741E2141A446}">
      <dgm:prSet phldrT="[Text]" custT="1"/>
      <dgm:spPr/>
      <dgm:t>
        <a:bodyPr/>
        <a:lstStyle/>
        <a:p>
          <a:r>
            <a:rPr lang="en-GB" sz="2400" b="1" dirty="0"/>
            <a:t>Identity</a:t>
          </a:r>
        </a:p>
      </dgm:t>
    </dgm:pt>
    <dgm:pt modelId="{43E7283B-9BC3-4617-A185-24B987304E4E}" type="parTrans" cxnId="{AC650830-2BF5-475B-8555-240F04853FA9}">
      <dgm:prSet/>
      <dgm:spPr/>
      <dgm:t>
        <a:bodyPr/>
        <a:lstStyle/>
        <a:p>
          <a:endParaRPr lang="en-GB"/>
        </a:p>
      </dgm:t>
    </dgm:pt>
    <dgm:pt modelId="{565764BC-58D9-40E4-B09E-A8A83BE34A42}" type="sibTrans" cxnId="{AC650830-2BF5-475B-8555-240F04853FA9}">
      <dgm:prSet/>
      <dgm:spPr/>
      <dgm:t>
        <a:bodyPr/>
        <a:lstStyle/>
        <a:p>
          <a:endParaRPr lang="en-GB"/>
        </a:p>
      </dgm:t>
    </dgm:pt>
    <dgm:pt modelId="{D98C79A6-BE3D-450B-B6B2-A10917537952}">
      <dgm:prSet phldrT="[Text]" custT="1"/>
      <dgm:spPr/>
      <dgm:t>
        <a:bodyPr/>
        <a:lstStyle/>
        <a:p>
          <a:r>
            <a:rPr lang="en-GB" sz="2400" b="1" dirty="0"/>
            <a:t>Culture</a:t>
          </a:r>
        </a:p>
      </dgm:t>
    </dgm:pt>
    <dgm:pt modelId="{D174A5FB-5817-4C66-8029-D5AD2364AABA}" type="parTrans" cxnId="{C343F787-4229-4D3F-BFB9-3041DE8A52CE}">
      <dgm:prSet/>
      <dgm:spPr/>
      <dgm:t>
        <a:bodyPr/>
        <a:lstStyle/>
        <a:p>
          <a:endParaRPr lang="en-GB"/>
        </a:p>
      </dgm:t>
    </dgm:pt>
    <dgm:pt modelId="{EA441BEC-819B-4ADE-A8B6-F1066A28C430}" type="sibTrans" cxnId="{C343F787-4229-4D3F-BFB9-3041DE8A52CE}">
      <dgm:prSet/>
      <dgm:spPr/>
      <dgm:t>
        <a:bodyPr/>
        <a:lstStyle/>
        <a:p>
          <a:endParaRPr lang="en-GB"/>
        </a:p>
      </dgm:t>
    </dgm:pt>
    <dgm:pt modelId="{E5F02A09-A510-4FD7-AF51-4AC9415E5FBC}">
      <dgm:prSet phldrT="[Text]"/>
      <dgm:spPr/>
      <dgm:t>
        <a:bodyPr/>
        <a:lstStyle/>
        <a:p>
          <a:r>
            <a:rPr lang="en-GB" b="1" dirty="0"/>
            <a:t>Received Wisdom</a:t>
          </a:r>
        </a:p>
      </dgm:t>
    </dgm:pt>
    <dgm:pt modelId="{B57BE6CA-E3FE-437E-8597-F0DFC6D001C4}" type="parTrans" cxnId="{2D25044F-66E7-444C-9463-A87BDDCB226A}">
      <dgm:prSet/>
      <dgm:spPr/>
      <dgm:t>
        <a:bodyPr/>
        <a:lstStyle/>
        <a:p>
          <a:endParaRPr lang="en-GB"/>
        </a:p>
      </dgm:t>
    </dgm:pt>
    <dgm:pt modelId="{29F19EC0-EDF1-4073-BF48-38B75CFB488F}" type="sibTrans" cxnId="{2D25044F-66E7-444C-9463-A87BDDCB226A}">
      <dgm:prSet/>
      <dgm:spPr/>
      <dgm:t>
        <a:bodyPr/>
        <a:lstStyle/>
        <a:p>
          <a:endParaRPr lang="en-GB"/>
        </a:p>
      </dgm:t>
    </dgm:pt>
    <dgm:pt modelId="{74865B77-FCFC-4881-9258-01EF82D90EA4}">
      <dgm:prSet phldrT="[Text]"/>
      <dgm:spPr/>
      <dgm:t>
        <a:bodyPr/>
        <a:lstStyle/>
        <a:p>
          <a:r>
            <a:rPr lang="en-GB" b="1" dirty="0"/>
            <a:t>Economic Value</a:t>
          </a:r>
        </a:p>
      </dgm:t>
    </dgm:pt>
    <dgm:pt modelId="{02CA36C7-7857-43D1-BF31-46C7F28BFDC2}" type="parTrans" cxnId="{369E0169-9B85-460B-85CC-60A456B60DFA}">
      <dgm:prSet/>
      <dgm:spPr/>
      <dgm:t>
        <a:bodyPr/>
        <a:lstStyle/>
        <a:p>
          <a:endParaRPr lang="en-GB"/>
        </a:p>
      </dgm:t>
    </dgm:pt>
    <dgm:pt modelId="{44661102-F9E4-47D0-938C-6805EAE09F81}" type="sibTrans" cxnId="{369E0169-9B85-460B-85CC-60A456B60DFA}">
      <dgm:prSet/>
      <dgm:spPr/>
      <dgm:t>
        <a:bodyPr/>
        <a:lstStyle/>
        <a:p>
          <a:endParaRPr lang="en-GB"/>
        </a:p>
      </dgm:t>
    </dgm:pt>
    <dgm:pt modelId="{3E0F9A39-9947-463F-9ADE-07A87B8F7E60}" type="pres">
      <dgm:prSet presAssocID="{B7A1C2AA-FCB3-43E7-B4BA-A800374F561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4787A14-BAFC-4857-861B-DB96F4DB10E8}" type="pres">
      <dgm:prSet presAssocID="{6B3CA79F-8990-45CE-8B65-6EEE5AF5179B}" presName="centerShape" presStyleLbl="node0" presStyleIdx="0" presStyleCnt="1"/>
      <dgm:spPr/>
      <dgm:t>
        <a:bodyPr/>
        <a:lstStyle/>
        <a:p>
          <a:endParaRPr lang="en-IN"/>
        </a:p>
      </dgm:t>
    </dgm:pt>
    <dgm:pt modelId="{B86B23B9-D39F-4F5C-B216-17E69E6F8FDA}" type="pres">
      <dgm:prSet presAssocID="{2CBFE063-BC03-40A8-A72B-741E2141A44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B499CE-3322-4C85-AAA5-54EA601906B1}" type="pres">
      <dgm:prSet presAssocID="{2CBFE063-BC03-40A8-A72B-741E2141A446}" presName="dummy" presStyleCnt="0"/>
      <dgm:spPr/>
      <dgm:t>
        <a:bodyPr/>
        <a:lstStyle/>
        <a:p>
          <a:endParaRPr lang="en-IN"/>
        </a:p>
      </dgm:t>
    </dgm:pt>
    <dgm:pt modelId="{118FFC2D-7DAD-49BE-80C9-BD321A298F3C}" type="pres">
      <dgm:prSet presAssocID="{565764BC-58D9-40E4-B09E-A8A83BE34A42}" presName="sibTrans" presStyleLbl="sibTrans2D1" presStyleIdx="0" presStyleCnt="4"/>
      <dgm:spPr/>
      <dgm:t>
        <a:bodyPr/>
        <a:lstStyle/>
        <a:p>
          <a:endParaRPr lang="en-IN"/>
        </a:p>
      </dgm:t>
    </dgm:pt>
    <dgm:pt modelId="{733DFE38-0955-4E6C-AB40-83315A628576}" type="pres">
      <dgm:prSet presAssocID="{D98C79A6-BE3D-450B-B6B2-A109175379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9C94DA1-D027-41C5-BA78-0BFC722B1001}" type="pres">
      <dgm:prSet presAssocID="{D98C79A6-BE3D-450B-B6B2-A10917537952}" presName="dummy" presStyleCnt="0"/>
      <dgm:spPr/>
      <dgm:t>
        <a:bodyPr/>
        <a:lstStyle/>
        <a:p>
          <a:endParaRPr lang="en-IN"/>
        </a:p>
      </dgm:t>
    </dgm:pt>
    <dgm:pt modelId="{B93F25C6-9EA7-47E9-809E-F249ECCC0F91}" type="pres">
      <dgm:prSet presAssocID="{EA441BEC-819B-4ADE-A8B6-F1066A28C430}" presName="sibTrans" presStyleLbl="sibTrans2D1" presStyleIdx="1" presStyleCnt="4"/>
      <dgm:spPr/>
      <dgm:t>
        <a:bodyPr/>
        <a:lstStyle/>
        <a:p>
          <a:endParaRPr lang="en-IN"/>
        </a:p>
      </dgm:t>
    </dgm:pt>
    <dgm:pt modelId="{41E01291-E580-44FB-8841-C713907AFE7E}" type="pres">
      <dgm:prSet presAssocID="{E5F02A09-A510-4FD7-AF51-4AC9415E5FB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9F60C5-5849-40B1-98D2-125DF1480ADB}" type="pres">
      <dgm:prSet presAssocID="{E5F02A09-A510-4FD7-AF51-4AC9415E5FBC}" presName="dummy" presStyleCnt="0"/>
      <dgm:spPr/>
      <dgm:t>
        <a:bodyPr/>
        <a:lstStyle/>
        <a:p>
          <a:endParaRPr lang="en-IN"/>
        </a:p>
      </dgm:t>
    </dgm:pt>
    <dgm:pt modelId="{3D85DD73-7041-4114-B0D2-F7C81C5B39C4}" type="pres">
      <dgm:prSet presAssocID="{29F19EC0-EDF1-4073-BF48-38B75CFB488F}" presName="sibTrans" presStyleLbl="sibTrans2D1" presStyleIdx="2" presStyleCnt="4"/>
      <dgm:spPr/>
      <dgm:t>
        <a:bodyPr/>
        <a:lstStyle/>
        <a:p>
          <a:endParaRPr lang="en-IN"/>
        </a:p>
      </dgm:t>
    </dgm:pt>
    <dgm:pt modelId="{18D26564-EC98-49DA-B559-9847DA1D7D0B}" type="pres">
      <dgm:prSet presAssocID="{74865B77-FCFC-4881-9258-01EF82D90EA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9EE0AF-A103-429A-AB45-1AAAF1BD393A}" type="pres">
      <dgm:prSet presAssocID="{74865B77-FCFC-4881-9258-01EF82D90EA4}" presName="dummy" presStyleCnt="0"/>
      <dgm:spPr/>
      <dgm:t>
        <a:bodyPr/>
        <a:lstStyle/>
        <a:p>
          <a:endParaRPr lang="en-IN"/>
        </a:p>
      </dgm:t>
    </dgm:pt>
    <dgm:pt modelId="{B37EC212-4549-4045-9E43-93CD16242EAF}" type="pres">
      <dgm:prSet presAssocID="{44661102-F9E4-47D0-938C-6805EAE09F81}" presName="sibTrans" presStyleLbl="sibTrans2D1" presStyleIdx="3" presStyleCnt="4"/>
      <dgm:spPr/>
      <dgm:t>
        <a:bodyPr/>
        <a:lstStyle/>
        <a:p>
          <a:endParaRPr lang="en-IN"/>
        </a:p>
      </dgm:t>
    </dgm:pt>
  </dgm:ptLst>
  <dgm:cxnLst>
    <dgm:cxn modelId="{AC650830-2BF5-475B-8555-240F04853FA9}" srcId="{6B3CA79F-8990-45CE-8B65-6EEE5AF5179B}" destId="{2CBFE063-BC03-40A8-A72B-741E2141A446}" srcOrd="0" destOrd="0" parTransId="{43E7283B-9BC3-4617-A185-24B987304E4E}" sibTransId="{565764BC-58D9-40E4-B09E-A8A83BE34A42}"/>
    <dgm:cxn modelId="{D062A22D-7212-40B4-825C-36330CD8A6C0}" type="presOf" srcId="{44661102-F9E4-47D0-938C-6805EAE09F81}" destId="{B37EC212-4549-4045-9E43-93CD16242EAF}" srcOrd="0" destOrd="0" presId="urn:microsoft.com/office/officeart/2005/8/layout/radial6"/>
    <dgm:cxn modelId="{4B72FAA5-1C3B-4E41-94C5-75FFEA598ECB}" type="presOf" srcId="{2CBFE063-BC03-40A8-A72B-741E2141A446}" destId="{B86B23B9-D39F-4F5C-B216-17E69E6F8FDA}" srcOrd="0" destOrd="0" presId="urn:microsoft.com/office/officeart/2005/8/layout/radial6"/>
    <dgm:cxn modelId="{D9EF4FE4-4AD1-44C7-8493-E0F14455EE3A}" type="presOf" srcId="{565764BC-58D9-40E4-B09E-A8A83BE34A42}" destId="{118FFC2D-7DAD-49BE-80C9-BD321A298F3C}" srcOrd="0" destOrd="0" presId="urn:microsoft.com/office/officeart/2005/8/layout/radial6"/>
    <dgm:cxn modelId="{2D25044F-66E7-444C-9463-A87BDDCB226A}" srcId="{6B3CA79F-8990-45CE-8B65-6EEE5AF5179B}" destId="{E5F02A09-A510-4FD7-AF51-4AC9415E5FBC}" srcOrd="2" destOrd="0" parTransId="{B57BE6CA-E3FE-437E-8597-F0DFC6D001C4}" sibTransId="{29F19EC0-EDF1-4073-BF48-38B75CFB488F}"/>
    <dgm:cxn modelId="{369E0169-9B85-460B-85CC-60A456B60DFA}" srcId="{6B3CA79F-8990-45CE-8B65-6EEE5AF5179B}" destId="{74865B77-FCFC-4881-9258-01EF82D90EA4}" srcOrd="3" destOrd="0" parTransId="{02CA36C7-7857-43D1-BF31-46C7F28BFDC2}" sibTransId="{44661102-F9E4-47D0-938C-6805EAE09F81}"/>
    <dgm:cxn modelId="{78EE7F6D-1F6A-45BE-9E1A-BCB64909DB3A}" type="presOf" srcId="{74865B77-FCFC-4881-9258-01EF82D90EA4}" destId="{18D26564-EC98-49DA-B559-9847DA1D7D0B}" srcOrd="0" destOrd="0" presId="urn:microsoft.com/office/officeart/2005/8/layout/radial6"/>
    <dgm:cxn modelId="{60D71644-42EC-4260-AE31-738A7FF627C7}" type="presOf" srcId="{29F19EC0-EDF1-4073-BF48-38B75CFB488F}" destId="{3D85DD73-7041-4114-B0D2-F7C81C5B39C4}" srcOrd="0" destOrd="0" presId="urn:microsoft.com/office/officeart/2005/8/layout/radial6"/>
    <dgm:cxn modelId="{C8A11C46-EE33-4A01-8D26-515498E2BF5A}" type="presOf" srcId="{B7A1C2AA-FCB3-43E7-B4BA-A800374F5615}" destId="{3E0F9A39-9947-463F-9ADE-07A87B8F7E60}" srcOrd="0" destOrd="0" presId="urn:microsoft.com/office/officeart/2005/8/layout/radial6"/>
    <dgm:cxn modelId="{0C61047A-8771-4D60-89F8-CDBFB062332F}" type="presOf" srcId="{EA441BEC-819B-4ADE-A8B6-F1066A28C430}" destId="{B93F25C6-9EA7-47E9-809E-F249ECCC0F91}" srcOrd="0" destOrd="0" presId="urn:microsoft.com/office/officeart/2005/8/layout/radial6"/>
    <dgm:cxn modelId="{C343F787-4229-4D3F-BFB9-3041DE8A52CE}" srcId="{6B3CA79F-8990-45CE-8B65-6EEE5AF5179B}" destId="{D98C79A6-BE3D-450B-B6B2-A10917537952}" srcOrd="1" destOrd="0" parTransId="{D174A5FB-5817-4C66-8029-D5AD2364AABA}" sibTransId="{EA441BEC-819B-4ADE-A8B6-F1066A28C430}"/>
    <dgm:cxn modelId="{D6C7B922-A215-44DE-9E22-FA56C900ADAA}" type="presOf" srcId="{E5F02A09-A510-4FD7-AF51-4AC9415E5FBC}" destId="{41E01291-E580-44FB-8841-C713907AFE7E}" srcOrd="0" destOrd="0" presId="urn:microsoft.com/office/officeart/2005/8/layout/radial6"/>
    <dgm:cxn modelId="{B5A0CCF4-CF2D-4BED-8C62-67132AC5B012}" type="presOf" srcId="{6B3CA79F-8990-45CE-8B65-6EEE5AF5179B}" destId="{94787A14-BAFC-4857-861B-DB96F4DB10E8}" srcOrd="0" destOrd="0" presId="urn:microsoft.com/office/officeart/2005/8/layout/radial6"/>
    <dgm:cxn modelId="{D974294A-B1DB-4264-B2A3-24DFF1E071BA}" type="presOf" srcId="{D98C79A6-BE3D-450B-B6B2-A10917537952}" destId="{733DFE38-0955-4E6C-AB40-83315A628576}" srcOrd="0" destOrd="0" presId="urn:microsoft.com/office/officeart/2005/8/layout/radial6"/>
    <dgm:cxn modelId="{8ADA17CB-F095-444C-9B5A-14AB4C01CF54}" srcId="{B7A1C2AA-FCB3-43E7-B4BA-A800374F5615}" destId="{6B3CA79F-8990-45CE-8B65-6EEE5AF5179B}" srcOrd="0" destOrd="0" parTransId="{FBF56053-E627-4EBD-9712-D16A5E97CFA2}" sibTransId="{624A970B-BA7D-4E1A-824E-13C29183AD13}"/>
    <dgm:cxn modelId="{241E0112-3158-44AE-9085-E2ED36DB23D1}" type="presParOf" srcId="{3E0F9A39-9947-463F-9ADE-07A87B8F7E60}" destId="{94787A14-BAFC-4857-861B-DB96F4DB10E8}" srcOrd="0" destOrd="0" presId="urn:microsoft.com/office/officeart/2005/8/layout/radial6"/>
    <dgm:cxn modelId="{2CA77B53-57FC-4E68-9F2E-1835A4F84C2E}" type="presParOf" srcId="{3E0F9A39-9947-463F-9ADE-07A87B8F7E60}" destId="{B86B23B9-D39F-4F5C-B216-17E69E6F8FDA}" srcOrd="1" destOrd="0" presId="urn:microsoft.com/office/officeart/2005/8/layout/radial6"/>
    <dgm:cxn modelId="{4620781E-175C-4435-9350-B6907EE9AB00}" type="presParOf" srcId="{3E0F9A39-9947-463F-9ADE-07A87B8F7E60}" destId="{5AB499CE-3322-4C85-AAA5-54EA601906B1}" srcOrd="2" destOrd="0" presId="urn:microsoft.com/office/officeart/2005/8/layout/radial6"/>
    <dgm:cxn modelId="{607AD03C-F732-4114-A1CC-31BCBEA7AB2A}" type="presParOf" srcId="{3E0F9A39-9947-463F-9ADE-07A87B8F7E60}" destId="{118FFC2D-7DAD-49BE-80C9-BD321A298F3C}" srcOrd="3" destOrd="0" presId="urn:microsoft.com/office/officeart/2005/8/layout/radial6"/>
    <dgm:cxn modelId="{786F025D-7DBF-4F77-8E1A-7F88C5A84043}" type="presParOf" srcId="{3E0F9A39-9947-463F-9ADE-07A87B8F7E60}" destId="{733DFE38-0955-4E6C-AB40-83315A628576}" srcOrd="4" destOrd="0" presId="urn:microsoft.com/office/officeart/2005/8/layout/radial6"/>
    <dgm:cxn modelId="{042553F2-676F-4CDD-B324-955F67587430}" type="presParOf" srcId="{3E0F9A39-9947-463F-9ADE-07A87B8F7E60}" destId="{79C94DA1-D027-41C5-BA78-0BFC722B1001}" srcOrd="5" destOrd="0" presId="urn:microsoft.com/office/officeart/2005/8/layout/radial6"/>
    <dgm:cxn modelId="{7609B60A-86E8-43D8-8558-B136D0EBFAF0}" type="presParOf" srcId="{3E0F9A39-9947-463F-9ADE-07A87B8F7E60}" destId="{B93F25C6-9EA7-47E9-809E-F249ECCC0F91}" srcOrd="6" destOrd="0" presId="urn:microsoft.com/office/officeart/2005/8/layout/radial6"/>
    <dgm:cxn modelId="{30CCA68C-6209-464B-BF5B-282CBCB1A804}" type="presParOf" srcId="{3E0F9A39-9947-463F-9ADE-07A87B8F7E60}" destId="{41E01291-E580-44FB-8841-C713907AFE7E}" srcOrd="7" destOrd="0" presId="urn:microsoft.com/office/officeart/2005/8/layout/radial6"/>
    <dgm:cxn modelId="{C2458B2D-FB3B-4EAD-9853-90CFD5E21C66}" type="presParOf" srcId="{3E0F9A39-9947-463F-9ADE-07A87B8F7E60}" destId="{7C9F60C5-5849-40B1-98D2-125DF1480ADB}" srcOrd="8" destOrd="0" presId="urn:microsoft.com/office/officeart/2005/8/layout/radial6"/>
    <dgm:cxn modelId="{3FF2F19C-260A-467D-AEA4-4EAC4287143D}" type="presParOf" srcId="{3E0F9A39-9947-463F-9ADE-07A87B8F7E60}" destId="{3D85DD73-7041-4114-B0D2-F7C81C5B39C4}" srcOrd="9" destOrd="0" presId="urn:microsoft.com/office/officeart/2005/8/layout/radial6"/>
    <dgm:cxn modelId="{4DD34E63-1551-4619-8B77-0134A5E2A126}" type="presParOf" srcId="{3E0F9A39-9947-463F-9ADE-07A87B8F7E60}" destId="{18D26564-EC98-49DA-B559-9847DA1D7D0B}" srcOrd="10" destOrd="0" presId="urn:microsoft.com/office/officeart/2005/8/layout/radial6"/>
    <dgm:cxn modelId="{95B6E0FC-6CA9-418F-AA60-35F754824154}" type="presParOf" srcId="{3E0F9A39-9947-463F-9ADE-07A87B8F7E60}" destId="{DF9EE0AF-A103-429A-AB45-1AAAF1BD393A}" srcOrd="11" destOrd="0" presId="urn:microsoft.com/office/officeart/2005/8/layout/radial6"/>
    <dgm:cxn modelId="{6A60C11D-D653-405F-8F9D-FF08F007E77E}" type="presParOf" srcId="{3E0F9A39-9947-463F-9ADE-07A87B8F7E60}" destId="{B37EC212-4549-4045-9E43-93CD16242E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5494D4-EEE9-4A1B-87C5-B9DFDD3A49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F8E029A-4EC7-44B2-9B83-7EE15806143D}">
      <dgm:prSet phldrT="[Text]" custT="1"/>
      <dgm:spPr/>
      <dgm:t>
        <a:bodyPr/>
        <a:lstStyle/>
        <a:p>
          <a:r>
            <a:rPr lang="en-GB" sz="2400" b="1" smtClean="0"/>
            <a:t>Indian Knowledge System</a:t>
          </a:r>
          <a:endParaRPr lang="en-GB" sz="2400" b="1" dirty="0"/>
        </a:p>
      </dgm:t>
    </dgm:pt>
    <dgm:pt modelId="{00A6979F-E621-432E-9C0E-D16DE9B000F3}" type="parTrans" cxnId="{24273CB2-3186-48E8-AACE-1E957C61672C}">
      <dgm:prSet/>
      <dgm:spPr/>
      <dgm:t>
        <a:bodyPr/>
        <a:lstStyle/>
        <a:p>
          <a:endParaRPr lang="en-GB" sz="2400" b="1"/>
        </a:p>
      </dgm:t>
    </dgm:pt>
    <dgm:pt modelId="{A508B171-4B5C-4996-96F9-04B82DF0632D}" type="sibTrans" cxnId="{24273CB2-3186-48E8-AACE-1E957C61672C}">
      <dgm:prSet/>
      <dgm:spPr/>
      <dgm:t>
        <a:bodyPr/>
        <a:lstStyle/>
        <a:p>
          <a:endParaRPr lang="en-GB" sz="2400" b="1"/>
        </a:p>
      </dgm:t>
    </dgm:pt>
    <dgm:pt modelId="{A82E34EA-A6DF-4569-A66A-0465DF6998E3}" type="asst">
      <dgm:prSet phldrT="[Text]" custT="1"/>
      <dgm:spPr/>
      <dgm:t>
        <a:bodyPr/>
        <a:lstStyle/>
        <a:p>
          <a:r>
            <a:rPr lang="en-GB" sz="1600" b="1" dirty="0"/>
            <a:t>Literary</a:t>
          </a:r>
        </a:p>
      </dgm:t>
    </dgm:pt>
    <dgm:pt modelId="{72C10B00-A357-485E-919B-2C8A7270A3B6}" type="parTrans" cxnId="{35E5D4AD-E11E-44DE-9F63-6D5F155BEA6E}">
      <dgm:prSet custT="1"/>
      <dgm:spPr/>
      <dgm:t>
        <a:bodyPr/>
        <a:lstStyle/>
        <a:p>
          <a:endParaRPr lang="en-GB" sz="700" b="1"/>
        </a:p>
      </dgm:t>
    </dgm:pt>
    <dgm:pt modelId="{CD918A54-B7B2-4C49-8B54-E6E54E5AACC4}" type="sibTrans" cxnId="{35E5D4AD-E11E-44DE-9F63-6D5F155BEA6E}">
      <dgm:prSet/>
      <dgm:spPr/>
      <dgm:t>
        <a:bodyPr/>
        <a:lstStyle/>
        <a:p>
          <a:endParaRPr lang="en-GB" sz="2400" b="1"/>
        </a:p>
      </dgm:t>
    </dgm:pt>
    <dgm:pt modelId="{789E3AAE-C448-4DC0-B148-ADDAF8872690}" type="asst">
      <dgm:prSet phldrT="[Text]" custT="1"/>
      <dgm:spPr/>
      <dgm:t>
        <a:bodyPr/>
        <a:lstStyle/>
        <a:p>
          <a:r>
            <a:rPr lang="en-GB" sz="1600" b="1" dirty="0"/>
            <a:t>Non – Literary</a:t>
          </a:r>
        </a:p>
      </dgm:t>
    </dgm:pt>
    <dgm:pt modelId="{EC85A69F-3458-40DF-8551-9CE143DEA70A}" type="parTrans" cxnId="{C8D36C61-BE88-466A-B293-F552C476658D}">
      <dgm:prSet custT="1"/>
      <dgm:spPr/>
      <dgm:t>
        <a:bodyPr/>
        <a:lstStyle/>
        <a:p>
          <a:endParaRPr lang="en-GB" sz="700" b="1"/>
        </a:p>
      </dgm:t>
    </dgm:pt>
    <dgm:pt modelId="{8ADE78B0-BE71-4D66-8954-782D55178202}" type="sibTrans" cxnId="{C8D36C61-BE88-466A-B293-F552C476658D}">
      <dgm:prSet/>
      <dgm:spPr/>
      <dgm:t>
        <a:bodyPr/>
        <a:lstStyle/>
        <a:p>
          <a:endParaRPr lang="en-GB" sz="2400" b="1"/>
        </a:p>
      </dgm:t>
    </dgm:pt>
    <dgm:pt modelId="{52E28FD4-475A-4600-B096-90C8FD270D8F}" type="asst">
      <dgm:prSet phldrT="[Text]" custT="1"/>
      <dgm:spPr/>
      <dgm:t>
        <a:bodyPr/>
        <a:lstStyle/>
        <a:p>
          <a:r>
            <a:rPr lang="en-GB" sz="1600" b="1" dirty="0"/>
            <a:t>Sanatan Dharma</a:t>
          </a:r>
        </a:p>
      </dgm:t>
    </dgm:pt>
    <dgm:pt modelId="{9579EC8C-D7AF-41AB-9AE6-40438B1B355B}" type="parTrans" cxnId="{52D6CF50-FAFD-4E49-8242-C3DD4AFA0F06}">
      <dgm:prSet custT="1"/>
      <dgm:spPr/>
      <dgm:t>
        <a:bodyPr/>
        <a:lstStyle/>
        <a:p>
          <a:endParaRPr lang="en-GB" sz="700" b="1"/>
        </a:p>
      </dgm:t>
    </dgm:pt>
    <dgm:pt modelId="{BB28BAAA-572F-405B-B9C3-B98A13230E4F}" type="sibTrans" cxnId="{52D6CF50-FAFD-4E49-8242-C3DD4AFA0F06}">
      <dgm:prSet/>
      <dgm:spPr/>
      <dgm:t>
        <a:bodyPr/>
        <a:lstStyle/>
        <a:p>
          <a:endParaRPr lang="en-GB" sz="2400" b="1"/>
        </a:p>
      </dgm:t>
    </dgm:pt>
    <dgm:pt modelId="{311D4268-5BDD-4FB3-B4B6-D764954B6CD5}" type="asst">
      <dgm:prSet phldrT="[Text]" custT="1"/>
      <dgm:spPr/>
      <dgm:t>
        <a:bodyPr/>
        <a:lstStyle/>
        <a:p>
          <a:r>
            <a:rPr lang="en-GB" sz="1600" b="1" dirty="0"/>
            <a:t>Other Dharmic Tradition</a:t>
          </a:r>
        </a:p>
      </dgm:t>
    </dgm:pt>
    <dgm:pt modelId="{C0942F28-2769-43AE-8B4A-BA8CCACB9B3A}" type="parTrans" cxnId="{EFC24C89-2AAD-408E-A37B-730C9EDD2DE1}">
      <dgm:prSet custT="1"/>
      <dgm:spPr/>
      <dgm:t>
        <a:bodyPr/>
        <a:lstStyle/>
        <a:p>
          <a:endParaRPr lang="en-GB" sz="700" b="1"/>
        </a:p>
      </dgm:t>
    </dgm:pt>
    <dgm:pt modelId="{16D18F75-1531-4666-9C50-3CA368414295}" type="sibTrans" cxnId="{EFC24C89-2AAD-408E-A37B-730C9EDD2DE1}">
      <dgm:prSet/>
      <dgm:spPr/>
      <dgm:t>
        <a:bodyPr/>
        <a:lstStyle/>
        <a:p>
          <a:endParaRPr lang="en-GB" sz="2400" b="1"/>
        </a:p>
      </dgm:t>
    </dgm:pt>
    <dgm:pt modelId="{694819AE-4FCF-46B7-A2A4-A5BFC0A30499}" type="asst">
      <dgm:prSet phldrT="[Text]" custT="1"/>
      <dgm:spPr/>
      <dgm:t>
        <a:bodyPr/>
        <a:lstStyle/>
        <a:p>
          <a:r>
            <a:rPr lang="en-GB" sz="1600" b="1" dirty="0"/>
            <a:t>Regional</a:t>
          </a:r>
        </a:p>
      </dgm:t>
    </dgm:pt>
    <dgm:pt modelId="{AFC23C58-4F47-45DD-8E36-3AEE03876CC3}" type="parTrans" cxnId="{0FF6A1E5-5728-4009-850D-ECC4F92738FA}">
      <dgm:prSet custT="1"/>
      <dgm:spPr/>
      <dgm:t>
        <a:bodyPr/>
        <a:lstStyle/>
        <a:p>
          <a:endParaRPr lang="en-GB" sz="700" b="1"/>
        </a:p>
      </dgm:t>
    </dgm:pt>
    <dgm:pt modelId="{0C5724F6-3808-41E2-A1AF-0843747844D9}" type="sibTrans" cxnId="{0FF6A1E5-5728-4009-850D-ECC4F92738FA}">
      <dgm:prSet/>
      <dgm:spPr/>
      <dgm:t>
        <a:bodyPr/>
        <a:lstStyle/>
        <a:p>
          <a:endParaRPr lang="en-GB" sz="2400" b="1"/>
        </a:p>
      </dgm:t>
    </dgm:pt>
    <dgm:pt modelId="{E7923959-8513-424A-800F-8FE71F50CF6F}" type="asst">
      <dgm:prSet phldrT="[Text]" custT="1"/>
      <dgm:spPr/>
      <dgm:t>
        <a:bodyPr/>
        <a:lstStyle/>
        <a:p>
          <a:r>
            <a:rPr lang="en-GB" sz="1600" b="1" dirty="0"/>
            <a:t>Oral Traditions</a:t>
          </a:r>
        </a:p>
      </dgm:t>
    </dgm:pt>
    <dgm:pt modelId="{E930F851-9C40-40E6-9748-CB3567DC7AA9}" type="parTrans" cxnId="{D4C3B0C3-1CCF-4083-885A-765565D7B90E}">
      <dgm:prSet custT="1"/>
      <dgm:spPr/>
      <dgm:t>
        <a:bodyPr/>
        <a:lstStyle/>
        <a:p>
          <a:endParaRPr lang="en-GB" sz="700" b="1"/>
        </a:p>
      </dgm:t>
    </dgm:pt>
    <dgm:pt modelId="{10A93E4C-8B65-42A6-A95F-534C71B4ADBB}" type="sibTrans" cxnId="{D4C3B0C3-1CCF-4083-885A-765565D7B90E}">
      <dgm:prSet/>
      <dgm:spPr/>
      <dgm:t>
        <a:bodyPr/>
        <a:lstStyle/>
        <a:p>
          <a:endParaRPr lang="en-GB" sz="2400" b="1"/>
        </a:p>
      </dgm:t>
    </dgm:pt>
    <dgm:pt modelId="{94952629-236E-4809-BB9C-9191C61F3744}" type="asst">
      <dgm:prSet phldrT="[Text]" custT="1"/>
      <dgm:spPr/>
      <dgm:t>
        <a:bodyPr/>
        <a:lstStyle/>
        <a:p>
          <a:r>
            <a:rPr lang="en-GB" sz="1600" b="1" dirty="0"/>
            <a:t>Art Form, Health, Food and life practice, Folklore</a:t>
          </a:r>
        </a:p>
      </dgm:t>
    </dgm:pt>
    <dgm:pt modelId="{2C093A38-71C4-4D05-B647-258C26CE9F05}" type="parTrans" cxnId="{F4B73DB0-594F-4B42-B053-0E1BEE757E11}">
      <dgm:prSet custT="1"/>
      <dgm:spPr/>
      <dgm:t>
        <a:bodyPr/>
        <a:lstStyle/>
        <a:p>
          <a:endParaRPr lang="en-GB" sz="700" b="1"/>
        </a:p>
      </dgm:t>
    </dgm:pt>
    <dgm:pt modelId="{BFED4CAB-B1C9-48AC-BAD7-99A4DF3791A2}" type="sibTrans" cxnId="{F4B73DB0-594F-4B42-B053-0E1BEE757E11}">
      <dgm:prSet/>
      <dgm:spPr/>
      <dgm:t>
        <a:bodyPr/>
        <a:lstStyle/>
        <a:p>
          <a:endParaRPr lang="en-GB" sz="2400" b="1"/>
        </a:p>
      </dgm:t>
    </dgm:pt>
    <dgm:pt modelId="{37359E14-23E0-4CA6-AAAC-38EF33E2D55D}" type="asst">
      <dgm:prSet phldrT="[Text]" custT="1"/>
      <dgm:spPr/>
      <dgm:t>
        <a:bodyPr/>
        <a:lstStyle/>
        <a:p>
          <a:r>
            <a:rPr lang="en-GB" sz="1600" b="1" dirty="0"/>
            <a:t>Core</a:t>
          </a:r>
        </a:p>
      </dgm:t>
    </dgm:pt>
    <dgm:pt modelId="{26208A01-0E7A-4067-94EF-68C1E34B07F2}" type="parTrans" cxnId="{49CA7DEF-1F24-4104-A4B4-4A2C4F180D4B}">
      <dgm:prSet custT="1"/>
      <dgm:spPr/>
      <dgm:t>
        <a:bodyPr/>
        <a:lstStyle/>
        <a:p>
          <a:endParaRPr lang="en-GB" sz="700" b="1"/>
        </a:p>
      </dgm:t>
    </dgm:pt>
    <dgm:pt modelId="{77F26DDE-28B5-4EC7-BCBB-1C64CB173295}" type="sibTrans" cxnId="{49CA7DEF-1F24-4104-A4B4-4A2C4F180D4B}">
      <dgm:prSet/>
      <dgm:spPr/>
      <dgm:t>
        <a:bodyPr/>
        <a:lstStyle/>
        <a:p>
          <a:endParaRPr lang="en-GB" sz="2400" b="1"/>
        </a:p>
      </dgm:t>
    </dgm:pt>
    <dgm:pt modelId="{690F3DF7-FA86-4853-8A4A-996662FC91A8}" type="asst">
      <dgm:prSet phldrT="[Text]" custT="1"/>
      <dgm:spPr/>
      <dgm:t>
        <a:bodyPr/>
        <a:lstStyle/>
        <a:p>
          <a:r>
            <a:rPr lang="en-GB" sz="1600" b="1" dirty="0"/>
            <a:t>Other </a:t>
          </a:r>
        </a:p>
      </dgm:t>
    </dgm:pt>
    <dgm:pt modelId="{BAAC210D-6BC1-4AE5-B2AB-E54DD9777671}" type="parTrans" cxnId="{0EB3D726-F868-4981-875A-0C7B30A8E3A5}">
      <dgm:prSet custT="1"/>
      <dgm:spPr/>
      <dgm:t>
        <a:bodyPr/>
        <a:lstStyle/>
        <a:p>
          <a:endParaRPr lang="en-GB" sz="700" b="1"/>
        </a:p>
      </dgm:t>
    </dgm:pt>
    <dgm:pt modelId="{F6D7AD7F-8F62-44DC-8099-D546BB6510DC}" type="sibTrans" cxnId="{0EB3D726-F868-4981-875A-0C7B30A8E3A5}">
      <dgm:prSet/>
      <dgm:spPr/>
      <dgm:t>
        <a:bodyPr/>
        <a:lstStyle/>
        <a:p>
          <a:endParaRPr lang="en-GB" sz="2400" b="1"/>
        </a:p>
      </dgm:t>
    </dgm:pt>
    <dgm:pt modelId="{F85BC5ED-3FDB-48D0-A18E-639FDE5656BD}" type="asst">
      <dgm:prSet phldrT="[Text]" custT="1"/>
      <dgm:spPr/>
      <dgm:t>
        <a:bodyPr/>
        <a:lstStyle/>
        <a:p>
          <a:r>
            <a:rPr lang="en-GB" sz="1600" b="1" dirty="0"/>
            <a:t>14 vidyasthana, Works of several religious leaders and philosophers </a:t>
          </a:r>
        </a:p>
      </dgm:t>
    </dgm:pt>
    <dgm:pt modelId="{CC3F2E28-4FBC-4A19-8C04-27B5C3025043}" type="parTrans" cxnId="{F6523351-2370-42BD-AE7D-F1BFB27D4307}">
      <dgm:prSet custT="1"/>
      <dgm:spPr/>
      <dgm:t>
        <a:bodyPr/>
        <a:lstStyle/>
        <a:p>
          <a:endParaRPr lang="en-GB" sz="700" b="1"/>
        </a:p>
      </dgm:t>
    </dgm:pt>
    <dgm:pt modelId="{2F24E807-C2D3-41EF-B4A0-E54D83AE224F}" type="sibTrans" cxnId="{F6523351-2370-42BD-AE7D-F1BFB27D4307}">
      <dgm:prSet/>
      <dgm:spPr/>
      <dgm:t>
        <a:bodyPr/>
        <a:lstStyle/>
        <a:p>
          <a:endParaRPr lang="en-GB" sz="2400" b="1"/>
        </a:p>
      </dgm:t>
    </dgm:pt>
    <dgm:pt modelId="{390C9197-65BB-4086-9534-2DC3C037DB47}" type="asst">
      <dgm:prSet phldrT="[Text]" custT="1"/>
      <dgm:spPr/>
      <dgm:t>
        <a:bodyPr/>
        <a:lstStyle/>
        <a:p>
          <a:r>
            <a:rPr lang="en-GB" sz="1600" b="1" dirty="0"/>
            <a:t>Basic and Applied Sciences, Engineering, Technology, Architecture etc. </a:t>
          </a:r>
        </a:p>
      </dgm:t>
    </dgm:pt>
    <dgm:pt modelId="{93BEEB12-BABD-475E-8A1D-215AA214F940}" type="parTrans" cxnId="{18D0EBAB-D4B4-4BDA-8228-752495149748}">
      <dgm:prSet custT="1"/>
      <dgm:spPr/>
      <dgm:t>
        <a:bodyPr/>
        <a:lstStyle/>
        <a:p>
          <a:endParaRPr lang="en-GB" sz="700" b="1"/>
        </a:p>
      </dgm:t>
    </dgm:pt>
    <dgm:pt modelId="{1F8FAB00-8706-402A-9EA3-DC3F584D57B0}" type="sibTrans" cxnId="{18D0EBAB-D4B4-4BDA-8228-752495149748}">
      <dgm:prSet/>
      <dgm:spPr/>
      <dgm:t>
        <a:bodyPr/>
        <a:lstStyle/>
        <a:p>
          <a:endParaRPr lang="en-GB" sz="2400" b="1"/>
        </a:p>
      </dgm:t>
    </dgm:pt>
    <dgm:pt modelId="{F54DE2F3-B232-410F-B337-0883FDEBD10C}" type="asst">
      <dgm:prSet phldrT="[Text]" custT="1"/>
      <dgm:spPr/>
      <dgm:t>
        <a:bodyPr/>
        <a:lstStyle/>
        <a:p>
          <a:r>
            <a:rPr lang="en-GB" sz="1600" b="1" dirty="0"/>
            <a:t>Buddhist</a:t>
          </a:r>
        </a:p>
      </dgm:t>
    </dgm:pt>
    <dgm:pt modelId="{4C928CBD-E443-4840-B3B4-DE82906B10DA}" type="parTrans" cxnId="{37A776C9-4FE0-43EF-8861-09D386478352}">
      <dgm:prSet custT="1"/>
      <dgm:spPr/>
      <dgm:t>
        <a:bodyPr/>
        <a:lstStyle/>
        <a:p>
          <a:endParaRPr lang="en-GB" sz="700" b="1"/>
        </a:p>
      </dgm:t>
    </dgm:pt>
    <dgm:pt modelId="{CE4A47E8-DE1D-47E6-AD9A-FBB99575EB3B}" type="sibTrans" cxnId="{37A776C9-4FE0-43EF-8861-09D386478352}">
      <dgm:prSet/>
      <dgm:spPr/>
      <dgm:t>
        <a:bodyPr/>
        <a:lstStyle/>
        <a:p>
          <a:endParaRPr lang="en-GB" sz="2400" b="1"/>
        </a:p>
      </dgm:t>
    </dgm:pt>
    <dgm:pt modelId="{AB6938EA-6E05-478D-96FF-42BD2CD57ECE}" type="asst">
      <dgm:prSet phldrT="[Text]" custT="1"/>
      <dgm:spPr/>
      <dgm:t>
        <a:bodyPr/>
        <a:lstStyle/>
        <a:p>
          <a:r>
            <a:rPr lang="en-GB" sz="1600" b="1" dirty="0"/>
            <a:t>Jain </a:t>
          </a:r>
        </a:p>
      </dgm:t>
    </dgm:pt>
    <dgm:pt modelId="{06C75174-4A91-4FC9-B91F-0FE982B2A959}" type="parTrans" cxnId="{24F07C24-A596-4D1C-9343-FBC57F92F67E}">
      <dgm:prSet custT="1"/>
      <dgm:spPr/>
      <dgm:t>
        <a:bodyPr/>
        <a:lstStyle/>
        <a:p>
          <a:endParaRPr lang="en-GB" sz="700" b="1"/>
        </a:p>
      </dgm:t>
    </dgm:pt>
    <dgm:pt modelId="{B00A8E52-0553-45F5-829D-2A6A6B069608}" type="sibTrans" cxnId="{24F07C24-A596-4D1C-9343-FBC57F92F67E}">
      <dgm:prSet/>
      <dgm:spPr/>
      <dgm:t>
        <a:bodyPr/>
        <a:lstStyle/>
        <a:p>
          <a:endParaRPr lang="en-GB" sz="2400" b="1"/>
        </a:p>
      </dgm:t>
    </dgm:pt>
    <dgm:pt modelId="{B7E6E4A1-CDEF-4B20-BDB2-743E1CF346CD}" type="asst">
      <dgm:prSet phldrT="[Text]" custT="1"/>
      <dgm:spPr/>
      <dgm:t>
        <a:bodyPr/>
        <a:lstStyle/>
        <a:p>
          <a:r>
            <a:rPr lang="en-GB" sz="1600" b="1" dirty="0"/>
            <a:t>Wealth of Religious and other literature in all major Indian Languages </a:t>
          </a:r>
        </a:p>
      </dgm:t>
    </dgm:pt>
    <dgm:pt modelId="{DDA693EA-0638-469B-A53F-EB4117133B93}" type="parTrans" cxnId="{66B6025E-9F60-4E00-ACD2-0BD0BED141BB}">
      <dgm:prSet custT="1"/>
      <dgm:spPr/>
      <dgm:t>
        <a:bodyPr/>
        <a:lstStyle/>
        <a:p>
          <a:endParaRPr lang="en-GB" sz="700" b="1"/>
        </a:p>
      </dgm:t>
    </dgm:pt>
    <dgm:pt modelId="{11F8809B-80D5-49C9-A2F1-4FD2467BD73C}" type="sibTrans" cxnId="{66B6025E-9F60-4E00-ACD2-0BD0BED141BB}">
      <dgm:prSet/>
      <dgm:spPr/>
      <dgm:t>
        <a:bodyPr/>
        <a:lstStyle/>
        <a:p>
          <a:endParaRPr lang="en-GB" sz="2400" b="1"/>
        </a:p>
      </dgm:t>
    </dgm:pt>
    <dgm:pt modelId="{C0844F82-D1CC-4AD3-9341-AEEE6F98A90F}" type="pres">
      <dgm:prSet presAssocID="{C85494D4-EEE9-4A1B-87C5-B9DFDD3A49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C146313-6C95-4E49-B0D2-7DB2F25E9481}" type="pres">
      <dgm:prSet presAssocID="{3F8E029A-4EC7-44B2-9B83-7EE15806143D}" presName="root1" presStyleCnt="0"/>
      <dgm:spPr/>
      <dgm:t>
        <a:bodyPr/>
        <a:lstStyle/>
        <a:p>
          <a:endParaRPr lang="en-IN"/>
        </a:p>
      </dgm:t>
    </dgm:pt>
    <dgm:pt modelId="{4F988419-E1CA-4157-BC2A-6448C046B2FB}" type="pres">
      <dgm:prSet presAssocID="{3F8E029A-4EC7-44B2-9B83-7EE15806143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3015EEC-4CCB-4E36-9AC2-F1934827AE8B}" type="pres">
      <dgm:prSet presAssocID="{3F8E029A-4EC7-44B2-9B83-7EE15806143D}" presName="level2hierChild" presStyleCnt="0"/>
      <dgm:spPr/>
      <dgm:t>
        <a:bodyPr/>
        <a:lstStyle/>
        <a:p>
          <a:endParaRPr lang="en-IN"/>
        </a:p>
      </dgm:t>
    </dgm:pt>
    <dgm:pt modelId="{8B8704F8-8604-4A29-AB39-465240FFA5D0}" type="pres">
      <dgm:prSet presAssocID="{72C10B00-A357-485E-919B-2C8A7270A3B6}" presName="conn2-1" presStyleLbl="parChTrans1D2" presStyleIdx="0" presStyleCnt="2"/>
      <dgm:spPr/>
      <dgm:t>
        <a:bodyPr/>
        <a:lstStyle/>
        <a:p>
          <a:endParaRPr lang="en-IN"/>
        </a:p>
      </dgm:t>
    </dgm:pt>
    <dgm:pt modelId="{9B54F345-DC5A-4731-8D52-E7DECFD45CFB}" type="pres">
      <dgm:prSet presAssocID="{72C10B00-A357-485E-919B-2C8A7270A3B6}" presName="connTx" presStyleLbl="parChTrans1D2" presStyleIdx="0" presStyleCnt="2"/>
      <dgm:spPr/>
      <dgm:t>
        <a:bodyPr/>
        <a:lstStyle/>
        <a:p>
          <a:endParaRPr lang="en-IN"/>
        </a:p>
      </dgm:t>
    </dgm:pt>
    <dgm:pt modelId="{829EA03E-281D-454C-917F-3F23BAC68249}" type="pres">
      <dgm:prSet presAssocID="{A82E34EA-A6DF-4569-A66A-0465DF6998E3}" presName="root2" presStyleCnt="0"/>
      <dgm:spPr/>
      <dgm:t>
        <a:bodyPr/>
        <a:lstStyle/>
        <a:p>
          <a:endParaRPr lang="en-IN"/>
        </a:p>
      </dgm:t>
    </dgm:pt>
    <dgm:pt modelId="{300D5A54-B96A-449F-9EBB-F7C07DE51D2D}" type="pres">
      <dgm:prSet presAssocID="{A82E34EA-A6DF-4569-A66A-0465DF6998E3}" presName="LevelTwoTextNode" presStyleLbl="asst1" presStyleIdx="0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71BBF67-0F27-4F0F-B2F0-E42A61F683CA}" type="pres">
      <dgm:prSet presAssocID="{A82E34EA-A6DF-4569-A66A-0465DF6998E3}" presName="level3hierChild" presStyleCnt="0"/>
      <dgm:spPr/>
      <dgm:t>
        <a:bodyPr/>
        <a:lstStyle/>
        <a:p>
          <a:endParaRPr lang="en-IN"/>
        </a:p>
      </dgm:t>
    </dgm:pt>
    <dgm:pt modelId="{263E32B5-35A9-4282-BC2E-2199350176CD}" type="pres">
      <dgm:prSet presAssocID="{9579EC8C-D7AF-41AB-9AE6-40438B1B355B}" presName="conn2-1" presStyleLbl="parChTrans1D3" presStyleIdx="0" presStyleCnt="4"/>
      <dgm:spPr/>
      <dgm:t>
        <a:bodyPr/>
        <a:lstStyle/>
        <a:p>
          <a:endParaRPr lang="en-IN"/>
        </a:p>
      </dgm:t>
    </dgm:pt>
    <dgm:pt modelId="{398CE239-E1C1-4661-BC10-7F6FED9340A8}" type="pres">
      <dgm:prSet presAssocID="{9579EC8C-D7AF-41AB-9AE6-40438B1B355B}" presName="connTx" presStyleLbl="parChTrans1D3" presStyleIdx="0" presStyleCnt="4"/>
      <dgm:spPr/>
      <dgm:t>
        <a:bodyPr/>
        <a:lstStyle/>
        <a:p>
          <a:endParaRPr lang="en-IN"/>
        </a:p>
      </dgm:t>
    </dgm:pt>
    <dgm:pt modelId="{21CD5884-4CFF-4722-8722-DA6934E2AC49}" type="pres">
      <dgm:prSet presAssocID="{52E28FD4-475A-4600-B096-90C8FD270D8F}" presName="root2" presStyleCnt="0"/>
      <dgm:spPr/>
      <dgm:t>
        <a:bodyPr/>
        <a:lstStyle/>
        <a:p>
          <a:endParaRPr lang="en-IN"/>
        </a:p>
      </dgm:t>
    </dgm:pt>
    <dgm:pt modelId="{4BABBC7E-787E-4EAD-8BFD-216B1A2FDD26}" type="pres">
      <dgm:prSet presAssocID="{52E28FD4-475A-4600-B096-90C8FD270D8F}" presName="LevelTwoTextNode" presStyleLbl="asst1" presStyleIdx="1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92084CF-E078-49D5-9EF4-B6F5D58D0F7D}" type="pres">
      <dgm:prSet presAssocID="{52E28FD4-475A-4600-B096-90C8FD270D8F}" presName="level3hierChild" presStyleCnt="0"/>
      <dgm:spPr/>
      <dgm:t>
        <a:bodyPr/>
        <a:lstStyle/>
        <a:p>
          <a:endParaRPr lang="en-IN"/>
        </a:p>
      </dgm:t>
    </dgm:pt>
    <dgm:pt modelId="{7FE63746-C54F-4729-A448-908050F29DE9}" type="pres">
      <dgm:prSet presAssocID="{26208A01-0E7A-4067-94EF-68C1E34B07F2}" presName="conn2-1" presStyleLbl="parChTrans1D4" presStyleIdx="0" presStyleCnt="8"/>
      <dgm:spPr/>
      <dgm:t>
        <a:bodyPr/>
        <a:lstStyle/>
        <a:p>
          <a:endParaRPr lang="en-IN"/>
        </a:p>
      </dgm:t>
    </dgm:pt>
    <dgm:pt modelId="{F913FEBE-753F-4E4C-BF3C-E4B6E5334980}" type="pres">
      <dgm:prSet presAssocID="{26208A01-0E7A-4067-94EF-68C1E34B07F2}" presName="connTx" presStyleLbl="parChTrans1D4" presStyleIdx="0" presStyleCnt="8"/>
      <dgm:spPr/>
      <dgm:t>
        <a:bodyPr/>
        <a:lstStyle/>
        <a:p>
          <a:endParaRPr lang="en-IN"/>
        </a:p>
      </dgm:t>
    </dgm:pt>
    <dgm:pt modelId="{88F8DE86-1E44-4348-B643-7B0ED367332B}" type="pres">
      <dgm:prSet presAssocID="{37359E14-23E0-4CA6-AAAC-38EF33E2D55D}" presName="root2" presStyleCnt="0"/>
      <dgm:spPr/>
      <dgm:t>
        <a:bodyPr/>
        <a:lstStyle/>
        <a:p>
          <a:endParaRPr lang="en-IN"/>
        </a:p>
      </dgm:t>
    </dgm:pt>
    <dgm:pt modelId="{4BC722D6-5BEF-411F-8F5F-22523C8B054A}" type="pres">
      <dgm:prSet presAssocID="{37359E14-23E0-4CA6-AAAC-38EF33E2D55D}" presName="LevelTwoTextNode" presStyleLbl="asst1" presStyleIdx="2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9A852CA-5D48-421B-8FDB-8BB86E48BE8E}" type="pres">
      <dgm:prSet presAssocID="{37359E14-23E0-4CA6-AAAC-38EF33E2D55D}" presName="level3hierChild" presStyleCnt="0"/>
      <dgm:spPr/>
      <dgm:t>
        <a:bodyPr/>
        <a:lstStyle/>
        <a:p>
          <a:endParaRPr lang="en-IN"/>
        </a:p>
      </dgm:t>
    </dgm:pt>
    <dgm:pt modelId="{4D947D1C-E884-4505-991A-36639673B69A}" type="pres">
      <dgm:prSet presAssocID="{CC3F2E28-4FBC-4A19-8C04-27B5C3025043}" presName="conn2-1" presStyleLbl="parChTrans1D4" presStyleIdx="1" presStyleCnt="8"/>
      <dgm:spPr/>
      <dgm:t>
        <a:bodyPr/>
        <a:lstStyle/>
        <a:p>
          <a:endParaRPr lang="en-IN"/>
        </a:p>
      </dgm:t>
    </dgm:pt>
    <dgm:pt modelId="{B11E0B2D-B875-4270-9874-4E0F425EEB94}" type="pres">
      <dgm:prSet presAssocID="{CC3F2E28-4FBC-4A19-8C04-27B5C3025043}" presName="connTx" presStyleLbl="parChTrans1D4" presStyleIdx="1" presStyleCnt="8"/>
      <dgm:spPr/>
      <dgm:t>
        <a:bodyPr/>
        <a:lstStyle/>
        <a:p>
          <a:endParaRPr lang="en-IN"/>
        </a:p>
      </dgm:t>
    </dgm:pt>
    <dgm:pt modelId="{09182A0D-AFE6-465F-9198-FA33E389082D}" type="pres">
      <dgm:prSet presAssocID="{F85BC5ED-3FDB-48D0-A18E-639FDE5656BD}" presName="root2" presStyleCnt="0"/>
      <dgm:spPr/>
      <dgm:t>
        <a:bodyPr/>
        <a:lstStyle/>
        <a:p>
          <a:endParaRPr lang="en-IN"/>
        </a:p>
      </dgm:t>
    </dgm:pt>
    <dgm:pt modelId="{18EA86B3-9043-470E-B506-CE353DA90FE7}" type="pres">
      <dgm:prSet presAssocID="{F85BC5ED-3FDB-48D0-A18E-639FDE5656BD}" presName="LevelTwoTextNode" presStyleLbl="asst1" presStyleIdx="3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F043E2D-812D-4FEC-83DE-5CB3FD359D18}" type="pres">
      <dgm:prSet presAssocID="{F85BC5ED-3FDB-48D0-A18E-639FDE5656BD}" presName="level3hierChild" presStyleCnt="0"/>
      <dgm:spPr/>
      <dgm:t>
        <a:bodyPr/>
        <a:lstStyle/>
        <a:p>
          <a:endParaRPr lang="en-IN"/>
        </a:p>
      </dgm:t>
    </dgm:pt>
    <dgm:pt modelId="{81AC9D0A-872B-49B1-B96F-4E0B3BD79D2B}" type="pres">
      <dgm:prSet presAssocID="{BAAC210D-6BC1-4AE5-B2AB-E54DD9777671}" presName="conn2-1" presStyleLbl="parChTrans1D4" presStyleIdx="2" presStyleCnt="8"/>
      <dgm:spPr/>
      <dgm:t>
        <a:bodyPr/>
        <a:lstStyle/>
        <a:p>
          <a:endParaRPr lang="en-IN"/>
        </a:p>
      </dgm:t>
    </dgm:pt>
    <dgm:pt modelId="{F9439A25-01E9-4215-AFC9-3BD2695AFDB8}" type="pres">
      <dgm:prSet presAssocID="{BAAC210D-6BC1-4AE5-B2AB-E54DD9777671}" presName="connTx" presStyleLbl="parChTrans1D4" presStyleIdx="2" presStyleCnt="8"/>
      <dgm:spPr/>
      <dgm:t>
        <a:bodyPr/>
        <a:lstStyle/>
        <a:p>
          <a:endParaRPr lang="en-IN"/>
        </a:p>
      </dgm:t>
    </dgm:pt>
    <dgm:pt modelId="{87085A43-2C6D-4C7E-ADF3-2480C12A1A6F}" type="pres">
      <dgm:prSet presAssocID="{690F3DF7-FA86-4853-8A4A-996662FC91A8}" presName="root2" presStyleCnt="0"/>
      <dgm:spPr/>
      <dgm:t>
        <a:bodyPr/>
        <a:lstStyle/>
        <a:p>
          <a:endParaRPr lang="en-IN"/>
        </a:p>
      </dgm:t>
    </dgm:pt>
    <dgm:pt modelId="{706DD729-E49C-4463-B4BE-547E7A4D9C7E}" type="pres">
      <dgm:prSet presAssocID="{690F3DF7-FA86-4853-8A4A-996662FC91A8}" presName="LevelTwoTextNode" presStyleLbl="asst1" presStyleIdx="4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FA5EFC6-DF3B-4888-A9CD-A59C67303C21}" type="pres">
      <dgm:prSet presAssocID="{690F3DF7-FA86-4853-8A4A-996662FC91A8}" presName="level3hierChild" presStyleCnt="0"/>
      <dgm:spPr/>
      <dgm:t>
        <a:bodyPr/>
        <a:lstStyle/>
        <a:p>
          <a:endParaRPr lang="en-IN"/>
        </a:p>
      </dgm:t>
    </dgm:pt>
    <dgm:pt modelId="{9AE4359E-6097-41FD-977D-81C5E6BD3C4D}" type="pres">
      <dgm:prSet presAssocID="{93BEEB12-BABD-475E-8A1D-215AA214F940}" presName="conn2-1" presStyleLbl="parChTrans1D4" presStyleIdx="3" presStyleCnt="8"/>
      <dgm:spPr/>
      <dgm:t>
        <a:bodyPr/>
        <a:lstStyle/>
        <a:p>
          <a:endParaRPr lang="en-IN"/>
        </a:p>
      </dgm:t>
    </dgm:pt>
    <dgm:pt modelId="{64E086BB-281C-43E8-A03D-AB36145827E2}" type="pres">
      <dgm:prSet presAssocID="{93BEEB12-BABD-475E-8A1D-215AA214F940}" presName="connTx" presStyleLbl="parChTrans1D4" presStyleIdx="3" presStyleCnt="8"/>
      <dgm:spPr/>
      <dgm:t>
        <a:bodyPr/>
        <a:lstStyle/>
        <a:p>
          <a:endParaRPr lang="en-IN"/>
        </a:p>
      </dgm:t>
    </dgm:pt>
    <dgm:pt modelId="{F1EBBB34-0B40-4DCB-9E7D-9BD8766E3940}" type="pres">
      <dgm:prSet presAssocID="{390C9197-65BB-4086-9534-2DC3C037DB47}" presName="root2" presStyleCnt="0"/>
      <dgm:spPr/>
      <dgm:t>
        <a:bodyPr/>
        <a:lstStyle/>
        <a:p>
          <a:endParaRPr lang="en-IN"/>
        </a:p>
      </dgm:t>
    </dgm:pt>
    <dgm:pt modelId="{E7E024DF-59FE-4C6E-8AA7-2A32DB4E0F47}" type="pres">
      <dgm:prSet presAssocID="{390C9197-65BB-4086-9534-2DC3C037DB47}" presName="LevelTwoTextNode" presStyleLbl="asst1" presStyleIdx="5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D93CAA1-E4E3-4BBF-A8C1-EF17F1BE89FD}" type="pres">
      <dgm:prSet presAssocID="{390C9197-65BB-4086-9534-2DC3C037DB47}" presName="level3hierChild" presStyleCnt="0"/>
      <dgm:spPr/>
      <dgm:t>
        <a:bodyPr/>
        <a:lstStyle/>
        <a:p>
          <a:endParaRPr lang="en-IN"/>
        </a:p>
      </dgm:t>
    </dgm:pt>
    <dgm:pt modelId="{8A08EF61-A2EE-4327-BF9B-CEBEC28C0BD5}" type="pres">
      <dgm:prSet presAssocID="{C0942F28-2769-43AE-8B4A-BA8CCACB9B3A}" presName="conn2-1" presStyleLbl="parChTrans1D3" presStyleIdx="1" presStyleCnt="4"/>
      <dgm:spPr/>
      <dgm:t>
        <a:bodyPr/>
        <a:lstStyle/>
        <a:p>
          <a:endParaRPr lang="en-IN"/>
        </a:p>
      </dgm:t>
    </dgm:pt>
    <dgm:pt modelId="{6988F8BF-4402-48C0-B183-89C45498F33B}" type="pres">
      <dgm:prSet presAssocID="{C0942F28-2769-43AE-8B4A-BA8CCACB9B3A}" presName="connTx" presStyleLbl="parChTrans1D3" presStyleIdx="1" presStyleCnt="4"/>
      <dgm:spPr/>
      <dgm:t>
        <a:bodyPr/>
        <a:lstStyle/>
        <a:p>
          <a:endParaRPr lang="en-IN"/>
        </a:p>
      </dgm:t>
    </dgm:pt>
    <dgm:pt modelId="{8EB629EA-E2B5-4369-80A4-29996630B945}" type="pres">
      <dgm:prSet presAssocID="{311D4268-5BDD-4FB3-B4B6-D764954B6CD5}" presName="root2" presStyleCnt="0"/>
      <dgm:spPr/>
      <dgm:t>
        <a:bodyPr/>
        <a:lstStyle/>
        <a:p>
          <a:endParaRPr lang="en-IN"/>
        </a:p>
      </dgm:t>
    </dgm:pt>
    <dgm:pt modelId="{6FD1BF13-2449-4B81-863C-A347ECC46157}" type="pres">
      <dgm:prSet presAssocID="{311D4268-5BDD-4FB3-B4B6-D764954B6CD5}" presName="LevelTwoTextNode" presStyleLbl="asst1" presStyleIdx="6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44441B1-7792-4E6E-B0AB-98DF098B0D22}" type="pres">
      <dgm:prSet presAssocID="{311D4268-5BDD-4FB3-B4B6-D764954B6CD5}" presName="level3hierChild" presStyleCnt="0"/>
      <dgm:spPr/>
      <dgm:t>
        <a:bodyPr/>
        <a:lstStyle/>
        <a:p>
          <a:endParaRPr lang="en-IN"/>
        </a:p>
      </dgm:t>
    </dgm:pt>
    <dgm:pt modelId="{FA829EC4-1B6F-4879-8C5F-D03DBAB69088}" type="pres">
      <dgm:prSet presAssocID="{4C928CBD-E443-4840-B3B4-DE82906B10DA}" presName="conn2-1" presStyleLbl="parChTrans1D4" presStyleIdx="4" presStyleCnt="8"/>
      <dgm:spPr/>
      <dgm:t>
        <a:bodyPr/>
        <a:lstStyle/>
        <a:p>
          <a:endParaRPr lang="en-IN"/>
        </a:p>
      </dgm:t>
    </dgm:pt>
    <dgm:pt modelId="{2C5A807E-4119-444F-ABEB-CC6F817020F3}" type="pres">
      <dgm:prSet presAssocID="{4C928CBD-E443-4840-B3B4-DE82906B10DA}" presName="connTx" presStyleLbl="parChTrans1D4" presStyleIdx="4" presStyleCnt="8"/>
      <dgm:spPr/>
      <dgm:t>
        <a:bodyPr/>
        <a:lstStyle/>
        <a:p>
          <a:endParaRPr lang="en-IN"/>
        </a:p>
      </dgm:t>
    </dgm:pt>
    <dgm:pt modelId="{310A0CF2-8063-4E40-B44F-7C597BC287CC}" type="pres">
      <dgm:prSet presAssocID="{F54DE2F3-B232-410F-B337-0883FDEBD10C}" presName="root2" presStyleCnt="0"/>
      <dgm:spPr/>
      <dgm:t>
        <a:bodyPr/>
        <a:lstStyle/>
        <a:p>
          <a:endParaRPr lang="en-IN"/>
        </a:p>
      </dgm:t>
    </dgm:pt>
    <dgm:pt modelId="{F109F8FD-11A7-40B1-859D-E6C6FEEB39EA}" type="pres">
      <dgm:prSet presAssocID="{F54DE2F3-B232-410F-B337-0883FDEBD10C}" presName="LevelTwoTextNode" presStyleLbl="asst1" presStyleIdx="7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788D358-5C4E-4680-A133-51E509403E2A}" type="pres">
      <dgm:prSet presAssocID="{F54DE2F3-B232-410F-B337-0883FDEBD10C}" presName="level3hierChild" presStyleCnt="0"/>
      <dgm:spPr/>
      <dgm:t>
        <a:bodyPr/>
        <a:lstStyle/>
        <a:p>
          <a:endParaRPr lang="en-IN"/>
        </a:p>
      </dgm:t>
    </dgm:pt>
    <dgm:pt modelId="{3006671D-D112-47E4-8AC2-0BE40B9EE9A0}" type="pres">
      <dgm:prSet presAssocID="{06C75174-4A91-4FC9-B91F-0FE982B2A959}" presName="conn2-1" presStyleLbl="parChTrans1D4" presStyleIdx="5" presStyleCnt="8"/>
      <dgm:spPr/>
      <dgm:t>
        <a:bodyPr/>
        <a:lstStyle/>
        <a:p>
          <a:endParaRPr lang="en-IN"/>
        </a:p>
      </dgm:t>
    </dgm:pt>
    <dgm:pt modelId="{82C2268A-4E1B-45EA-B020-AE847D4D01DC}" type="pres">
      <dgm:prSet presAssocID="{06C75174-4A91-4FC9-B91F-0FE982B2A959}" presName="connTx" presStyleLbl="parChTrans1D4" presStyleIdx="5" presStyleCnt="8"/>
      <dgm:spPr/>
      <dgm:t>
        <a:bodyPr/>
        <a:lstStyle/>
        <a:p>
          <a:endParaRPr lang="en-IN"/>
        </a:p>
      </dgm:t>
    </dgm:pt>
    <dgm:pt modelId="{06C1E140-DE86-46C2-9380-C0DE6BAEDBA0}" type="pres">
      <dgm:prSet presAssocID="{AB6938EA-6E05-478D-96FF-42BD2CD57ECE}" presName="root2" presStyleCnt="0"/>
      <dgm:spPr/>
      <dgm:t>
        <a:bodyPr/>
        <a:lstStyle/>
        <a:p>
          <a:endParaRPr lang="en-IN"/>
        </a:p>
      </dgm:t>
    </dgm:pt>
    <dgm:pt modelId="{7CEC6CD4-7C0A-4B6A-BFB4-603F98E13363}" type="pres">
      <dgm:prSet presAssocID="{AB6938EA-6E05-478D-96FF-42BD2CD57ECE}" presName="LevelTwoTextNode" presStyleLbl="asst1" presStyleIdx="8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11DE5CA-2FE9-4589-A321-753171F24B77}" type="pres">
      <dgm:prSet presAssocID="{AB6938EA-6E05-478D-96FF-42BD2CD57ECE}" presName="level3hierChild" presStyleCnt="0"/>
      <dgm:spPr/>
      <dgm:t>
        <a:bodyPr/>
        <a:lstStyle/>
        <a:p>
          <a:endParaRPr lang="en-IN"/>
        </a:p>
      </dgm:t>
    </dgm:pt>
    <dgm:pt modelId="{110C2E99-7B27-4C0E-8655-3D61150C9A6D}" type="pres">
      <dgm:prSet presAssocID="{AFC23C58-4F47-45DD-8E36-3AEE03876CC3}" presName="conn2-1" presStyleLbl="parChTrans1D3" presStyleIdx="2" presStyleCnt="4"/>
      <dgm:spPr/>
      <dgm:t>
        <a:bodyPr/>
        <a:lstStyle/>
        <a:p>
          <a:endParaRPr lang="en-IN"/>
        </a:p>
      </dgm:t>
    </dgm:pt>
    <dgm:pt modelId="{B7753742-6F85-41C7-AA8E-1713EA1208BA}" type="pres">
      <dgm:prSet presAssocID="{AFC23C58-4F47-45DD-8E36-3AEE03876CC3}" presName="connTx" presStyleLbl="parChTrans1D3" presStyleIdx="2" presStyleCnt="4"/>
      <dgm:spPr/>
      <dgm:t>
        <a:bodyPr/>
        <a:lstStyle/>
        <a:p>
          <a:endParaRPr lang="en-IN"/>
        </a:p>
      </dgm:t>
    </dgm:pt>
    <dgm:pt modelId="{D617DFB7-E064-4857-8C46-DAE2CEB0D8B9}" type="pres">
      <dgm:prSet presAssocID="{694819AE-4FCF-46B7-A2A4-A5BFC0A30499}" presName="root2" presStyleCnt="0"/>
      <dgm:spPr/>
      <dgm:t>
        <a:bodyPr/>
        <a:lstStyle/>
        <a:p>
          <a:endParaRPr lang="en-IN"/>
        </a:p>
      </dgm:t>
    </dgm:pt>
    <dgm:pt modelId="{341BE351-A372-4B15-922F-670DF50D49C9}" type="pres">
      <dgm:prSet presAssocID="{694819AE-4FCF-46B7-A2A4-A5BFC0A30499}" presName="LevelTwoTextNode" presStyleLbl="asst1" presStyleIdx="9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907CF81-F987-4DCF-8CC5-A090FA0EE26D}" type="pres">
      <dgm:prSet presAssocID="{694819AE-4FCF-46B7-A2A4-A5BFC0A30499}" presName="level3hierChild" presStyleCnt="0"/>
      <dgm:spPr/>
      <dgm:t>
        <a:bodyPr/>
        <a:lstStyle/>
        <a:p>
          <a:endParaRPr lang="en-IN"/>
        </a:p>
      </dgm:t>
    </dgm:pt>
    <dgm:pt modelId="{95A62ACC-782C-4EB5-90BA-020A6ED78B04}" type="pres">
      <dgm:prSet presAssocID="{DDA693EA-0638-469B-A53F-EB4117133B93}" presName="conn2-1" presStyleLbl="parChTrans1D4" presStyleIdx="6" presStyleCnt="8"/>
      <dgm:spPr/>
      <dgm:t>
        <a:bodyPr/>
        <a:lstStyle/>
        <a:p>
          <a:endParaRPr lang="en-IN"/>
        </a:p>
      </dgm:t>
    </dgm:pt>
    <dgm:pt modelId="{1FDFFFEB-C112-41FD-A6A8-2928046E7301}" type="pres">
      <dgm:prSet presAssocID="{DDA693EA-0638-469B-A53F-EB4117133B93}" presName="connTx" presStyleLbl="parChTrans1D4" presStyleIdx="6" presStyleCnt="8"/>
      <dgm:spPr/>
      <dgm:t>
        <a:bodyPr/>
        <a:lstStyle/>
        <a:p>
          <a:endParaRPr lang="en-IN"/>
        </a:p>
      </dgm:t>
    </dgm:pt>
    <dgm:pt modelId="{CCF2B9C5-B4A0-4F3B-8906-23A99BD6B903}" type="pres">
      <dgm:prSet presAssocID="{B7E6E4A1-CDEF-4B20-BDB2-743E1CF346CD}" presName="root2" presStyleCnt="0"/>
      <dgm:spPr/>
      <dgm:t>
        <a:bodyPr/>
        <a:lstStyle/>
        <a:p>
          <a:endParaRPr lang="en-IN"/>
        </a:p>
      </dgm:t>
    </dgm:pt>
    <dgm:pt modelId="{D79F5AE5-54CE-4F61-9EE8-7BCCC4873A97}" type="pres">
      <dgm:prSet presAssocID="{B7E6E4A1-CDEF-4B20-BDB2-743E1CF346CD}" presName="LevelTwoTextNode" presStyleLbl="asst1" presStyleIdx="10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45315C0-AF81-419A-9602-52B0D2DBF054}" type="pres">
      <dgm:prSet presAssocID="{B7E6E4A1-CDEF-4B20-BDB2-743E1CF346CD}" presName="level3hierChild" presStyleCnt="0"/>
      <dgm:spPr/>
      <dgm:t>
        <a:bodyPr/>
        <a:lstStyle/>
        <a:p>
          <a:endParaRPr lang="en-IN"/>
        </a:p>
      </dgm:t>
    </dgm:pt>
    <dgm:pt modelId="{407A813A-4A7A-48E4-8676-EBCD5C83F76E}" type="pres">
      <dgm:prSet presAssocID="{EC85A69F-3458-40DF-8551-9CE143DEA70A}" presName="conn2-1" presStyleLbl="parChTrans1D2" presStyleIdx="1" presStyleCnt="2"/>
      <dgm:spPr/>
      <dgm:t>
        <a:bodyPr/>
        <a:lstStyle/>
        <a:p>
          <a:endParaRPr lang="en-IN"/>
        </a:p>
      </dgm:t>
    </dgm:pt>
    <dgm:pt modelId="{D7B29E5C-9789-47F0-81D3-B0F114018660}" type="pres">
      <dgm:prSet presAssocID="{EC85A69F-3458-40DF-8551-9CE143DEA70A}" presName="connTx" presStyleLbl="parChTrans1D2" presStyleIdx="1" presStyleCnt="2"/>
      <dgm:spPr/>
      <dgm:t>
        <a:bodyPr/>
        <a:lstStyle/>
        <a:p>
          <a:endParaRPr lang="en-IN"/>
        </a:p>
      </dgm:t>
    </dgm:pt>
    <dgm:pt modelId="{57B80B28-5C28-4890-82C7-70A0FA8D90B8}" type="pres">
      <dgm:prSet presAssocID="{789E3AAE-C448-4DC0-B148-ADDAF8872690}" presName="root2" presStyleCnt="0"/>
      <dgm:spPr/>
      <dgm:t>
        <a:bodyPr/>
        <a:lstStyle/>
        <a:p>
          <a:endParaRPr lang="en-IN"/>
        </a:p>
      </dgm:t>
    </dgm:pt>
    <dgm:pt modelId="{B32E1EBF-DE21-4C9D-AA81-DB294F220E1F}" type="pres">
      <dgm:prSet presAssocID="{789E3AAE-C448-4DC0-B148-ADDAF8872690}" presName="LevelTwoTextNode" presStyleLbl="asst1" presStyleIdx="11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8E8470C-D405-488E-9A93-D6B9CE3FEF77}" type="pres">
      <dgm:prSet presAssocID="{789E3AAE-C448-4DC0-B148-ADDAF8872690}" presName="level3hierChild" presStyleCnt="0"/>
      <dgm:spPr/>
      <dgm:t>
        <a:bodyPr/>
        <a:lstStyle/>
        <a:p>
          <a:endParaRPr lang="en-IN"/>
        </a:p>
      </dgm:t>
    </dgm:pt>
    <dgm:pt modelId="{E30A30AF-E7BE-4BF6-AA8D-C5ACDB7ADFE8}" type="pres">
      <dgm:prSet presAssocID="{E930F851-9C40-40E6-9748-CB3567DC7AA9}" presName="conn2-1" presStyleLbl="parChTrans1D3" presStyleIdx="3" presStyleCnt="4"/>
      <dgm:spPr/>
      <dgm:t>
        <a:bodyPr/>
        <a:lstStyle/>
        <a:p>
          <a:endParaRPr lang="en-IN"/>
        </a:p>
      </dgm:t>
    </dgm:pt>
    <dgm:pt modelId="{CA410F23-3482-4483-BEC0-5AD4E4B946C1}" type="pres">
      <dgm:prSet presAssocID="{E930F851-9C40-40E6-9748-CB3567DC7AA9}" presName="connTx" presStyleLbl="parChTrans1D3" presStyleIdx="3" presStyleCnt="4"/>
      <dgm:spPr/>
      <dgm:t>
        <a:bodyPr/>
        <a:lstStyle/>
        <a:p>
          <a:endParaRPr lang="en-IN"/>
        </a:p>
      </dgm:t>
    </dgm:pt>
    <dgm:pt modelId="{2DEC49FE-4199-4C88-BC4D-4F1BA8DE1B95}" type="pres">
      <dgm:prSet presAssocID="{E7923959-8513-424A-800F-8FE71F50CF6F}" presName="root2" presStyleCnt="0"/>
      <dgm:spPr/>
      <dgm:t>
        <a:bodyPr/>
        <a:lstStyle/>
        <a:p>
          <a:endParaRPr lang="en-IN"/>
        </a:p>
      </dgm:t>
    </dgm:pt>
    <dgm:pt modelId="{1FD07A62-E6E7-42DA-B947-B9B7C9E14EDA}" type="pres">
      <dgm:prSet presAssocID="{E7923959-8513-424A-800F-8FE71F50CF6F}" presName="LevelTwoTextNode" presStyleLbl="asst1" presStyleIdx="12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B159C87-26A7-4A13-B472-A55B86E1D095}" type="pres">
      <dgm:prSet presAssocID="{E7923959-8513-424A-800F-8FE71F50CF6F}" presName="level3hierChild" presStyleCnt="0"/>
      <dgm:spPr/>
      <dgm:t>
        <a:bodyPr/>
        <a:lstStyle/>
        <a:p>
          <a:endParaRPr lang="en-IN"/>
        </a:p>
      </dgm:t>
    </dgm:pt>
    <dgm:pt modelId="{EFDC51C3-EC49-4766-B269-990121CE8EB8}" type="pres">
      <dgm:prSet presAssocID="{2C093A38-71C4-4D05-B647-258C26CE9F05}" presName="conn2-1" presStyleLbl="parChTrans1D4" presStyleIdx="7" presStyleCnt="8"/>
      <dgm:spPr/>
      <dgm:t>
        <a:bodyPr/>
        <a:lstStyle/>
        <a:p>
          <a:endParaRPr lang="en-IN"/>
        </a:p>
      </dgm:t>
    </dgm:pt>
    <dgm:pt modelId="{F2D4DCC0-7F85-4141-8ABC-1EFB043E97C1}" type="pres">
      <dgm:prSet presAssocID="{2C093A38-71C4-4D05-B647-258C26CE9F05}" presName="connTx" presStyleLbl="parChTrans1D4" presStyleIdx="7" presStyleCnt="8"/>
      <dgm:spPr/>
      <dgm:t>
        <a:bodyPr/>
        <a:lstStyle/>
        <a:p>
          <a:endParaRPr lang="en-IN"/>
        </a:p>
      </dgm:t>
    </dgm:pt>
    <dgm:pt modelId="{531EB7D3-4A1C-4321-8D85-2ABDBDF57358}" type="pres">
      <dgm:prSet presAssocID="{94952629-236E-4809-BB9C-9191C61F3744}" presName="root2" presStyleCnt="0"/>
      <dgm:spPr/>
      <dgm:t>
        <a:bodyPr/>
        <a:lstStyle/>
        <a:p>
          <a:endParaRPr lang="en-IN"/>
        </a:p>
      </dgm:t>
    </dgm:pt>
    <dgm:pt modelId="{09B0F4A5-1270-4585-ACAE-898D2EBCDB5E}" type="pres">
      <dgm:prSet presAssocID="{94952629-236E-4809-BB9C-9191C61F3744}" presName="LevelTwoTextNode" presStyleLbl="asst1" presStyleIdx="13" presStyleCnt="1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A5894E4-8DBA-4981-AD3E-151ED87827F9}" type="pres">
      <dgm:prSet presAssocID="{94952629-236E-4809-BB9C-9191C61F3744}" presName="level3hierChild" presStyleCnt="0"/>
      <dgm:spPr/>
      <dgm:t>
        <a:bodyPr/>
        <a:lstStyle/>
        <a:p>
          <a:endParaRPr lang="en-IN"/>
        </a:p>
      </dgm:t>
    </dgm:pt>
  </dgm:ptLst>
  <dgm:cxnLst>
    <dgm:cxn modelId="{D89D3061-C01C-4B61-9A5C-99E7EAE37DBB}" type="presOf" srcId="{CC3F2E28-4FBC-4A19-8C04-27B5C3025043}" destId="{B11E0B2D-B875-4270-9874-4E0F425EEB94}" srcOrd="1" destOrd="0" presId="urn:microsoft.com/office/officeart/2008/layout/HorizontalMultiLevelHierarchy"/>
    <dgm:cxn modelId="{A151B709-983A-44B8-8B3B-6384CBFD8315}" type="presOf" srcId="{C0942F28-2769-43AE-8B4A-BA8CCACB9B3A}" destId="{6988F8BF-4402-48C0-B183-89C45498F33B}" srcOrd="1" destOrd="0" presId="urn:microsoft.com/office/officeart/2008/layout/HorizontalMultiLevelHierarchy"/>
    <dgm:cxn modelId="{3F54AA49-6A29-47C7-94DA-F7C4F67900A3}" type="presOf" srcId="{311D4268-5BDD-4FB3-B4B6-D764954B6CD5}" destId="{6FD1BF13-2449-4B81-863C-A347ECC46157}" srcOrd="0" destOrd="0" presId="urn:microsoft.com/office/officeart/2008/layout/HorizontalMultiLevelHierarchy"/>
    <dgm:cxn modelId="{A76BCE18-6117-471E-BF1C-73A42168E2C6}" type="presOf" srcId="{AFC23C58-4F47-45DD-8E36-3AEE03876CC3}" destId="{B7753742-6F85-41C7-AA8E-1713EA1208BA}" srcOrd="1" destOrd="0" presId="urn:microsoft.com/office/officeart/2008/layout/HorizontalMultiLevelHierarchy"/>
    <dgm:cxn modelId="{E7043237-DE75-403A-A8A9-DBCE835F74E9}" type="presOf" srcId="{EC85A69F-3458-40DF-8551-9CE143DEA70A}" destId="{D7B29E5C-9789-47F0-81D3-B0F114018660}" srcOrd="1" destOrd="0" presId="urn:microsoft.com/office/officeart/2008/layout/HorizontalMultiLevelHierarchy"/>
    <dgm:cxn modelId="{24F07C24-A596-4D1C-9343-FBC57F92F67E}" srcId="{311D4268-5BDD-4FB3-B4B6-D764954B6CD5}" destId="{AB6938EA-6E05-478D-96FF-42BD2CD57ECE}" srcOrd="1" destOrd="0" parTransId="{06C75174-4A91-4FC9-B91F-0FE982B2A959}" sibTransId="{B00A8E52-0553-45F5-829D-2A6A6B069608}"/>
    <dgm:cxn modelId="{6DE74D10-6DFE-4B16-BA96-E6B64C3BC4F2}" type="presOf" srcId="{B7E6E4A1-CDEF-4B20-BDB2-743E1CF346CD}" destId="{D79F5AE5-54CE-4F61-9EE8-7BCCC4873A97}" srcOrd="0" destOrd="0" presId="urn:microsoft.com/office/officeart/2008/layout/HorizontalMultiLevelHierarchy"/>
    <dgm:cxn modelId="{A0A82D29-48F9-4703-92E0-3377622BE717}" type="presOf" srcId="{DDA693EA-0638-469B-A53F-EB4117133B93}" destId="{1FDFFFEB-C112-41FD-A6A8-2928046E7301}" srcOrd="1" destOrd="0" presId="urn:microsoft.com/office/officeart/2008/layout/HorizontalMultiLevelHierarchy"/>
    <dgm:cxn modelId="{24273CB2-3186-48E8-AACE-1E957C61672C}" srcId="{C85494D4-EEE9-4A1B-87C5-B9DFDD3A4953}" destId="{3F8E029A-4EC7-44B2-9B83-7EE15806143D}" srcOrd="0" destOrd="0" parTransId="{00A6979F-E621-432E-9C0E-D16DE9B000F3}" sibTransId="{A508B171-4B5C-4996-96F9-04B82DF0632D}"/>
    <dgm:cxn modelId="{D4C3B0C3-1CCF-4083-885A-765565D7B90E}" srcId="{789E3AAE-C448-4DC0-B148-ADDAF8872690}" destId="{E7923959-8513-424A-800F-8FE71F50CF6F}" srcOrd="0" destOrd="0" parTransId="{E930F851-9C40-40E6-9748-CB3567DC7AA9}" sibTransId="{10A93E4C-8B65-42A6-A95F-534C71B4ADBB}"/>
    <dgm:cxn modelId="{D6D8206C-CD52-4D78-8C1E-85AF5CF4EBA9}" type="presOf" srcId="{690F3DF7-FA86-4853-8A4A-996662FC91A8}" destId="{706DD729-E49C-4463-B4BE-547E7A4D9C7E}" srcOrd="0" destOrd="0" presId="urn:microsoft.com/office/officeart/2008/layout/HorizontalMultiLevelHierarchy"/>
    <dgm:cxn modelId="{40BEC1C8-4A7A-4605-BBBE-1888B14A2887}" type="presOf" srcId="{E7923959-8513-424A-800F-8FE71F50CF6F}" destId="{1FD07A62-E6E7-42DA-B947-B9B7C9E14EDA}" srcOrd="0" destOrd="0" presId="urn:microsoft.com/office/officeart/2008/layout/HorizontalMultiLevelHierarchy"/>
    <dgm:cxn modelId="{4444E7C6-E420-4F09-BD77-74D1F4410DE0}" type="presOf" srcId="{E930F851-9C40-40E6-9748-CB3567DC7AA9}" destId="{E30A30AF-E7BE-4BF6-AA8D-C5ACDB7ADFE8}" srcOrd="0" destOrd="0" presId="urn:microsoft.com/office/officeart/2008/layout/HorizontalMultiLevelHierarchy"/>
    <dgm:cxn modelId="{F6523351-2370-42BD-AE7D-F1BFB27D4307}" srcId="{37359E14-23E0-4CA6-AAAC-38EF33E2D55D}" destId="{F85BC5ED-3FDB-48D0-A18E-639FDE5656BD}" srcOrd="0" destOrd="0" parTransId="{CC3F2E28-4FBC-4A19-8C04-27B5C3025043}" sibTransId="{2F24E807-C2D3-41EF-B4A0-E54D83AE224F}"/>
    <dgm:cxn modelId="{2568E8DC-F4C7-4967-8C44-696138255DE6}" type="presOf" srcId="{26208A01-0E7A-4067-94EF-68C1E34B07F2}" destId="{7FE63746-C54F-4729-A448-908050F29DE9}" srcOrd="0" destOrd="0" presId="urn:microsoft.com/office/officeart/2008/layout/HorizontalMultiLevelHierarchy"/>
    <dgm:cxn modelId="{AE4921BA-DBC0-49BB-B1AF-46D57C30D3BA}" type="presOf" srcId="{C85494D4-EEE9-4A1B-87C5-B9DFDD3A4953}" destId="{C0844F82-D1CC-4AD3-9341-AEEE6F98A90F}" srcOrd="0" destOrd="0" presId="urn:microsoft.com/office/officeart/2008/layout/HorizontalMultiLevelHierarchy"/>
    <dgm:cxn modelId="{D3FBA8B3-4259-4F0B-8448-893F37B2225B}" type="presOf" srcId="{789E3AAE-C448-4DC0-B148-ADDAF8872690}" destId="{B32E1EBF-DE21-4C9D-AA81-DB294F220E1F}" srcOrd="0" destOrd="0" presId="urn:microsoft.com/office/officeart/2008/layout/HorizontalMultiLevelHierarchy"/>
    <dgm:cxn modelId="{47C3D23E-F30A-4E53-9EFC-675CB9AED089}" type="presOf" srcId="{2C093A38-71C4-4D05-B647-258C26CE9F05}" destId="{EFDC51C3-EC49-4766-B269-990121CE8EB8}" srcOrd="0" destOrd="0" presId="urn:microsoft.com/office/officeart/2008/layout/HorizontalMultiLevelHierarchy"/>
    <dgm:cxn modelId="{F4B73DB0-594F-4B42-B053-0E1BEE757E11}" srcId="{E7923959-8513-424A-800F-8FE71F50CF6F}" destId="{94952629-236E-4809-BB9C-9191C61F3744}" srcOrd="0" destOrd="0" parTransId="{2C093A38-71C4-4D05-B647-258C26CE9F05}" sibTransId="{BFED4CAB-B1C9-48AC-BAD7-99A4DF3791A2}"/>
    <dgm:cxn modelId="{C8D36C61-BE88-466A-B293-F552C476658D}" srcId="{3F8E029A-4EC7-44B2-9B83-7EE15806143D}" destId="{789E3AAE-C448-4DC0-B148-ADDAF8872690}" srcOrd="1" destOrd="0" parTransId="{EC85A69F-3458-40DF-8551-9CE143DEA70A}" sibTransId="{8ADE78B0-BE71-4D66-8954-782D55178202}"/>
    <dgm:cxn modelId="{0422B655-D614-43B5-8B36-446A103B859C}" type="presOf" srcId="{BAAC210D-6BC1-4AE5-B2AB-E54DD9777671}" destId="{F9439A25-01E9-4215-AFC9-3BD2695AFDB8}" srcOrd="1" destOrd="0" presId="urn:microsoft.com/office/officeart/2008/layout/HorizontalMultiLevelHierarchy"/>
    <dgm:cxn modelId="{EA188A06-EB30-41D9-AEE0-87DD1CAA5A3E}" type="presOf" srcId="{EC85A69F-3458-40DF-8551-9CE143DEA70A}" destId="{407A813A-4A7A-48E4-8676-EBCD5C83F76E}" srcOrd="0" destOrd="0" presId="urn:microsoft.com/office/officeart/2008/layout/HorizontalMultiLevelHierarchy"/>
    <dgm:cxn modelId="{32632305-4442-4EEC-971A-5F716FDD9733}" type="presOf" srcId="{93BEEB12-BABD-475E-8A1D-215AA214F940}" destId="{9AE4359E-6097-41FD-977D-81C5E6BD3C4D}" srcOrd="0" destOrd="0" presId="urn:microsoft.com/office/officeart/2008/layout/HorizontalMultiLevelHierarchy"/>
    <dgm:cxn modelId="{EC5EAE91-E683-45C6-AE58-957C842FB493}" type="presOf" srcId="{2C093A38-71C4-4D05-B647-258C26CE9F05}" destId="{F2D4DCC0-7F85-4141-8ABC-1EFB043E97C1}" srcOrd="1" destOrd="0" presId="urn:microsoft.com/office/officeart/2008/layout/HorizontalMultiLevelHierarchy"/>
    <dgm:cxn modelId="{D134614A-DBE0-4237-8399-76EB9AD79390}" type="presOf" srcId="{9579EC8C-D7AF-41AB-9AE6-40438B1B355B}" destId="{263E32B5-35A9-4282-BC2E-2199350176CD}" srcOrd="0" destOrd="0" presId="urn:microsoft.com/office/officeart/2008/layout/HorizontalMultiLevelHierarchy"/>
    <dgm:cxn modelId="{35E5D4AD-E11E-44DE-9F63-6D5F155BEA6E}" srcId="{3F8E029A-4EC7-44B2-9B83-7EE15806143D}" destId="{A82E34EA-A6DF-4569-A66A-0465DF6998E3}" srcOrd="0" destOrd="0" parTransId="{72C10B00-A357-485E-919B-2C8A7270A3B6}" sibTransId="{CD918A54-B7B2-4C49-8B54-E6E54E5AACC4}"/>
    <dgm:cxn modelId="{0B234482-AFBC-4A0B-A8C9-201B6BC89DEB}" type="presOf" srcId="{4C928CBD-E443-4840-B3B4-DE82906B10DA}" destId="{FA829EC4-1B6F-4879-8C5F-D03DBAB69088}" srcOrd="0" destOrd="0" presId="urn:microsoft.com/office/officeart/2008/layout/HorizontalMultiLevelHierarchy"/>
    <dgm:cxn modelId="{FA1AD502-7B74-40A0-B1CA-AE1F91CFD80A}" type="presOf" srcId="{F85BC5ED-3FDB-48D0-A18E-639FDE5656BD}" destId="{18EA86B3-9043-470E-B506-CE353DA90FE7}" srcOrd="0" destOrd="0" presId="urn:microsoft.com/office/officeart/2008/layout/HorizontalMultiLevelHierarchy"/>
    <dgm:cxn modelId="{B23BF6A3-4E71-4B42-AAAA-5EC4D051F66A}" type="presOf" srcId="{3F8E029A-4EC7-44B2-9B83-7EE15806143D}" destId="{4F988419-E1CA-4157-BC2A-6448C046B2FB}" srcOrd="0" destOrd="0" presId="urn:microsoft.com/office/officeart/2008/layout/HorizontalMultiLevelHierarchy"/>
    <dgm:cxn modelId="{52D6CF50-FAFD-4E49-8242-C3DD4AFA0F06}" srcId="{A82E34EA-A6DF-4569-A66A-0465DF6998E3}" destId="{52E28FD4-475A-4600-B096-90C8FD270D8F}" srcOrd="0" destOrd="0" parTransId="{9579EC8C-D7AF-41AB-9AE6-40438B1B355B}" sibTransId="{BB28BAAA-572F-405B-B9C3-B98A13230E4F}"/>
    <dgm:cxn modelId="{37A776C9-4FE0-43EF-8861-09D386478352}" srcId="{311D4268-5BDD-4FB3-B4B6-D764954B6CD5}" destId="{F54DE2F3-B232-410F-B337-0883FDEBD10C}" srcOrd="0" destOrd="0" parTransId="{4C928CBD-E443-4840-B3B4-DE82906B10DA}" sibTransId="{CE4A47E8-DE1D-47E6-AD9A-FBB99575EB3B}"/>
    <dgm:cxn modelId="{A28EEDE2-943E-4F6F-9A42-CEB7FD8D6D68}" type="presOf" srcId="{37359E14-23E0-4CA6-AAAC-38EF33E2D55D}" destId="{4BC722D6-5BEF-411F-8F5F-22523C8B054A}" srcOrd="0" destOrd="0" presId="urn:microsoft.com/office/officeart/2008/layout/HorizontalMultiLevelHierarchy"/>
    <dgm:cxn modelId="{50C5BC87-6300-41ED-9746-379C7DAEB7A4}" type="presOf" srcId="{CC3F2E28-4FBC-4A19-8C04-27B5C3025043}" destId="{4D947D1C-E884-4505-991A-36639673B69A}" srcOrd="0" destOrd="0" presId="urn:microsoft.com/office/officeart/2008/layout/HorizontalMultiLevelHierarchy"/>
    <dgm:cxn modelId="{C8B07F2E-659F-4C16-9742-33805A59DFA8}" type="presOf" srcId="{C0942F28-2769-43AE-8B4A-BA8CCACB9B3A}" destId="{8A08EF61-A2EE-4327-BF9B-CEBEC28C0BD5}" srcOrd="0" destOrd="0" presId="urn:microsoft.com/office/officeart/2008/layout/HorizontalMultiLevelHierarchy"/>
    <dgm:cxn modelId="{CF4F61E7-9BD2-4467-9420-1DBEFBE99A46}" type="presOf" srcId="{06C75174-4A91-4FC9-B91F-0FE982B2A959}" destId="{82C2268A-4E1B-45EA-B020-AE847D4D01DC}" srcOrd="1" destOrd="0" presId="urn:microsoft.com/office/officeart/2008/layout/HorizontalMultiLevelHierarchy"/>
    <dgm:cxn modelId="{1E41DE88-AC59-43D9-983A-BD9DDA57BB56}" type="presOf" srcId="{390C9197-65BB-4086-9534-2DC3C037DB47}" destId="{E7E024DF-59FE-4C6E-8AA7-2A32DB4E0F47}" srcOrd="0" destOrd="0" presId="urn:microsoft.com/office/officeart/2008/layout/HorizontalMultiLevelHierarchy"/>
    <dgm:cxn modelId="{6EC67B76-3D0C-4F84-BF67-0F6C9B55858B}" type="presOf" srcId="{72C10B00-A357-485E-919B-2C8A7270A3B6}" destId="{9B54F345-DC5A-4731-8D52-E7DECFD45CFB}" srcOrd="1" destOrd="0" presId="urn:microsoft.com/office/officeart/2008/layout/HorizontalMultiLevelHierarchy"/>
    <dgm:cxn modelId="{A3B60198-733E-4FDF-884F-D0B209156C18}" type="presOf" srcId="{DDA693EA-0638-469B-A53F-EB4117133B93}" destId="{95A62ACC-782C-4EB5-90BA-020A6ED78B04}" srcOrd="0" destOrd="0" presId="urn:microsoft.com/office/officeart/2008/layout/HorizontalMultiLevelHierarchy"/>
    <dgm:cxn modelId="{710118C4-6071-409F-996A-AAD108D9AA2C}" type="presOf" srcId="{AFC23C58-4F47-45DD-8E36-3AEE03876CC3}" destId="{110C2E99-7B27-4C0E-8655-3D61150C9A6D}" srcOrd="0" destOrd="0" presId="urn:microsoft.com/office/officeart/2008/layout/HorizontalMultiLevelHierarchy"/>
    <dgm:cxn modelId="{49CA7DEF-1F24-4104-A4B4-4A2C4F180D4B}" srcId="{52E28FD4-475A-4600-B096-90C8FD270D8F}" destId="{37359E14-23E0-4CA6-AAAC-38EF33E2D55D}" srcOrd="0" destOrd="0" parTransId="{26208A01-0E7A-4067-94EF-68C1E34B07F2}" sibTransId="{77F26DDE-28B5-4EC7-BCBB-1C64CB173295}"/>
    <dgm:cxn modelId="{EFC24C89-2AAD-408E-A37B-730C9EDD2DE1}" srcId="{A82E34EA-A6DF-4569-A66A-0465DF6998E3}" destId="{311D4268-5BDD-4FB3-B4B6-D764954B6CD5}" srcOrd="1" destOrd="0" parTransId="{C0942F28-2769-43AE-8B4A-BA8CCACB9B3A}" sibTransId="{16D18F75-1531-4666-9C50-3CA368414295}"/>
    <dgm:cxn modelId="{C03BDB72-305E-4530-865C-16E9F6ABFE7F}" type="presOf" srcId="{A82E34EA-A6DF-4569-A66A-0465DF6998E3}" destId="{300D5A54-B96A-449F-9EBB-F7C07DE51D2D}" srcOrd="0" destOrd="0" presId="urn:microsoft.com/office/officeart/2008/layout/HorizontalMultiLevelHierarchy"/>
    <dgm:cxn modelId="{FF6F964A-F23F-4DBC-98DE-A4DF54F53173}" type="presOf" srcId="{72C10B00-A357-485E-919B-2C8A7270A3B6}" destId="{8B8704F8-8604-4A29-AB39-465240FFA5D0}" srcOrd="0" destOrd="0" presId="urn:microsoft.com/office/officeart/2008/layout/HorizontalMultiLevelHierarchy"/>
    <dgm:cxn modelId="{0EB3D726-F868-4981-875A-0C7B30A8E3A5}" srcId="{52E28FD4-475A-4600-B096-90C8FD270D8F}" destId="{690F3DF7-FA86-4853-8A4A-996662FC91A8}" srcOrd="1" destOrd="0" parTransId="{BAAC210D-6BC1-4AE5-B2AB-E54DD9777671}" sibTransId="{F6D7AD7F-8F62-44DC-8099-D546BB6510DC}"/>
    <dgm:cxn modelId="{CBB67751-CB46-40A3-B0AF-473FA565591D}" type="presOf" srcId="{52E28FD4-475A-4600-B096-90C8FD270D8F}" destId="{4BABBC7E-787E-4EAD-8BFD-216B1A2FDD26}" srcOrd="0" destOrd="0" presId="urn:microsoft.com/office/officeart/2008/layout/HorizontalMultiLevelHierarchy"/>
    <dgm:cxn modelId="{DD75CAEA-1D98-474D-A8F6-0D5AF695D479}" type="presOf" srcId="{BAAC210D-6BC1-4AE5-B2AB-E54DD9777671}" destId="{81AC9D0A-872B-49B1-B96F-4E0B3BD79D2B}" srcOrd="0" destOrd="0" presId="urn:microsoft.com/office/officeart/2008/layout/HorizontalMultiLevelHierarchy"/>
    <dgm:cxn modelId="{6635918E-D945-4600-B7B9-24CF567CC746}" type="presOf" srcId="{F54DE2F3-B232-410F-B337-0883FDEBD10C}" destId="{F109F8FD-11A7-40B1-859D-E6C6FEEB39EA}" srcOrd="0" destOrd="0" presId="urn:microsoft.com/office/officeart/2008/layout/HorizontalMultiLevelHierarchy"/>
    <dgm:cxn modelId="{E582411F-5260-4F49-AA9C-FF3022E5072B}" type="presOf" srcId="{26208A01-0E7A-4067-94EF-68C1E34B07F2}" destId="{F913FEBE-753F-4E4C-BF3C-E4B6E5334980}" srcOrd="1" destOrd="0" presId="urn:microsoft.com/office/officeart/2008/layout/HorizontalMultiLevelHierarchy"/>
    <dgm:cxn modelId="{18D0EBAB-D4B4-4BDA-8228-752495149748}" srcId="{690F3DF7-FA86-4853-8A4A-996662FC91A8}" destId="{390C9197-65BB-4086-9534-2DC3C037DB47}" srcOrd="0" destOrd="0" parTransId="{93BEEB12-BABD-475E-8A1D-215AA214F940}" sibTransId="{1F8FAB00-8706-402A-9EA3-DC3F584D57B0}"/>
    <dgm:cxn modelId="{A8CE1EFE-17E4-4B22-A2EB-438D014E9FCB}" type="presOf" srcId="{94952629-236E-4809-BB9C-9191C61F3744}" destId="{09B0F4A5-1270-4585-ACAE-898D2EBCDB5E}" srcOrd="0" destOrd="0" presId="urn:microsoft.com/office/officeart/2008/layout/HorizontalMultiLevelHierarchy"/>
    <dgm:cxn modelId="{66B6025E-9F60-4E00-ACD2-0BD0BED141BB}" srcId="{694819AE-4FCF-46B7-A2A4-A5BFC0A30499}" destId="{B7E6E4A1-CDEF-4B20-BDB2-743E1CF346CD}" srcOrd="0" destOrd="0" parTransId="{DDA693EA-0638-469B-A53F-EB4117133B93}" sibTransId="{11F8809B-80D5-49C9-A2F1-4FD2467BD73C}"/>
    <dgm:cxn modelId="{0C3092BA-3B59-4E8A-9AAF-18C80E7719D0}" type="presOf" srcId="{06C75174-4A91-4FC9-B91F-0FE982B2A959}" destId="{3006671D-D112-47E4-8AC2-0BE40B9EE9A0}" srcOrd="0" destOrd="0" presId="urn:microsoft.com/office/officeart/2008/layout/HorizontalMultiLevelHierarchy"/>
    <dgm:cxn modelId="{82F5C94A-0399-4E1C-B04E-D18AFDA94A5C}" type="presOf" srcId="{4C928CBD-E443-4840-B3B4-DE82906B10DA}" destId="{2C5A807E-4119-444F-ABEB-CC6F817020F3}" srcOrd="1" destOrd="0" presId="urn:microsoft.com/office/officeart/2008/layout/HorizontalMultiLevelHierarchy"/>
    <dgm:cxn modelId="{69BBF746-67BA-48C0-87E0-73901DA96C6E}" type="presOf" srcId="{9579EC8C-D7AF-41AB-9AE6-40438B1B355B}" destId="{398CE239-E1C1-4661-BC10-7F6FED9340A8}" srcOrd="1" destOrd="0" presId="urn:microsoft.com/office/officeart/2008/layout/HorizontalMultiLevelHierarchy"/>
    <dgm:cxn modelId="{0FF6A1E5-5728-4009-850D-ECC4F92738FA}" srcId="{A82E34EA-A6DF-4569-A66A-0465DF6998E3}" destId="{694819AE-4FCF-46B7-A2A4-A5BFC0A30499}" srcOrd="2" destOrd="0" parTransId="{AFC23C58-4F47-45DD-8E36-3AEE03876CC3}" sibTransId="{0C5724F6-3808-41E2-A1AF-0843747844D9}"/>
    <dgm:cxn modelId="{6EEB8135-F7A3-498B-8DFF-CA4067A46D8A}" type="presOf" srcId="{AB6938EA-6E05-478D-96FF-42BD2CD57ECE}" destId="{7CEC6CD4-7C0A-4B6A-BFB4-603F98E13363}" srcOrd="0" destOrd="0" presId="urn:microsoft.com/office/officeart/2008/layout/HorizontalMultiLevelHierarchy"/>
    <dgm:cxn modelId="{BCDE7B54-2905-42E2-89C7-E0D33377EDBA}" type="presOf" srcId="{694819AE-4FCF-46B7-A2A4-A5BFC0A30499}" destId="{341BE351-A372-4B15-922F-670DF50D49C9}" srcOrd="0" destOrd="0" presId="urn:microsoft.com/office/officeart/2008/layout/HorizontalMultiLevelHierarchy"/>
    <dgm:cxn modelId="{EF72E386-496C-4E98-BA8E-9121F0E933AF}" type="presOf" srcId="{E930F851-9C40-40E6-9748-CB3567DC7AA9}" destId="{CA410F23-3482-4483-BEC0-5AD4E4B946C1}" srcOrd="1" destOrd="0" presId="urn:microsoft.com/office/officeart/2008/layout/HorizontalMultiLevelHierarchy"/>
    <dgm:cxn modelId="{7A4CB1CB-F3DC-4776-B8ED-ECA2D73802BA}" type="presOf" srcId="{93BEEB12-BABD-475E-8A1D-215AA214F940}" destId="{64E086BB-281C-43E8-A03D-AB36145827E2}" srcOrd="1" destOrd="0" presId="urn:microsoft.com/office/officeart/2008/layout/HorizontalMultiLevelHierarchy"/>
    <dgm:cxn modelId="{CE993669-9FD5-4FB2-9B88-8C4F5FAD584B}" type="presParOf" srcId="{C0844F82-D1CC-4AD3-9341-AEEE6F98A90F}" destId="{EC146313-6C95-4E49-B0D2-7DB2F25E9481}" srcOrd="0" destOrd="0" presId="urn:microsoft.com/office/officeart/2008/layout/HorizontalMultiLevelHierarchy"/>
    <dgm:cxn modelId="{FCF962BB-CEC0-4627-8BF9-5D31A81F9ECF}" type="presParOf" srcId="{EC146313-6C95-4E49-B0D2-7DB2F25E9481}" destId="{4F988419-E1CA-4157-BC2A-6448C046B2FB}" srcOrd="0" destOrd="0" presId="urn:microsoft.com/office/officeart/2008/layout/HorizontalMultiLevelHierarchy"/>
    <dgm:cxn modelId="{9C1692F4-5D72-42D4-A1EF-F7D51724E8F5}" type="presParOf" srcId="{EC146313-6C95-4E49-B0D2-7DB2F25E9481}" destId="{83015EEC-4CCB-4E36-9AC2-F1934827AE8B}" srcOrd="1" destOrd="0" presId="urn:microsoft.com/office/officeart/2008/layout/HorizontalMultiLevelHierarchy"/>
    <dgm:cxn modelId="{1C43DB01-C43B-46E3-97BC-28DE33E9C073}" type="presParOf" srcId="{83015EEC-4CCB-4E36-9AC2-F1934827AE8B}" destId="{8B8704F8-8604-4A29-AB39-465240FFA5D0}" srcOrd="0" destOrd="0" presId="urn:microsoft.com/office/officeart/2008/layout/HorizontalMultiLevelHierarchy"/>
    <dgm:cxn modelId="{D3DF8199-4924-499F-9521-3013DC901EB8}" type="presParOf" srcId="{8B8704F8-8604-4A29-AB39-465240FFA5D0}" destId="{9B54F345-DC5A-4731-8D52-E7DECFD45CFB}" srcOrd="0" destOrd="0" presId="urn:microsoft.com/office/officeart/2008/layout/HorizontalMultiLevelHierarchy"/>
    <dgm:cxn modelId="{D3375BA0-95F9-42BF-B59A-1D6A9069580B}" type="presParOf" srcId="{83015EEC-4CCB-4E36-9AC2-F1934827AE8B}" destId="{829EA03E-281D-454C-917F-3F23BAC68249}" srcOrd="1" destOrd="0" presId="urn:microsoft.com/office/officeart/2008/layout/HorizontalMultiLevelHierarchy"/>
    <dgm:cxn modelId="{F83D6FB3-8676-4DC0-A06C-4E4A6C765349}" type="presParOf" srcId="{829EA03E-281D-454C-917F-3F23BAC68249}" destId="{300D5A54-B96A-449F-9EBB-F7C07DE51D2D}" srcOrd="0" destOrd="0" presId="urn:microsoft.com/office/officeart/2008/layout/HorizontalMultiLevelHierarchy"/>
    <dgm:cxn modelId="{4CFC4BBA-41E9-4D07-AF3E-3077481BC119}" type="presParOf" srcId="{829EA03E-281D-454C-917F-3F23BAC68249}" destId="{271BBF67-0F27-4F0F-B2F0-E42A61F683CA}" srcOrd="1" destOrd="0" presId="urn:microsoft.com/office/officeart/2008/layout/HorizontalMultiLevelHierarchy"/>
    <dgm:cxn modelId="{FD55BB8D-0CF7-446E-866C-3D51BD89BD21}" type="presParOf" srcId="{271BBF67-0F27-4F0F-B2F0-E42A61F683CA}" destId="{263E32B5-35A9-4282-BC2E-2199350176CD}" srcOrd="0" destOrd="0" presId="urn:microsoft.com/office/officeart/2008/layout/HorizontalMultiLevelHierarchy"/>
    <dgm:cxn modelId="{9F442254-A757-4031-90E3-9C6290D99577}" type="presParOf" srcId="{263E32B5-35A9-4282-BC2E-2199350176CD}" destId="{398CE239-E1C1-4661-BC10-7F6FED9340A8}" srcOrd="0" destOrd="0" presId="urn:microsoft.com/office/officeart/2008/layout/HorizontalMultiLevelHierarchy"/>
    <dgm:cxn modelId="{65B19415-B8AB-4F71-9BA3-F9A4B5A49E7D}" type="presParOf" srcId="{271BBF67-0F27-4F0F-B2F0-E42A61F683CA}" destId="{21CD5884-4CFF-4722-8722-DA6934E2AC49}" srcOrd="1" destOrd="0" presId="urn:microsoft.com/office/officeart/2008/layout/HorizontalMultiLevelHierarchy"/>
    <dgm:cxn modelId="{E8FBE04A-ED38-4A31-A5E5-C9CEDFA31706}" type="presParOf" srcId="{21CD5884-4CFF-4722-8722-DA6934E2AC49}" destId="{4BABBC7E-787E-4EAD-8BFD-216B1A2FDD26}" srcOrd="0" destOrd="0" presId="urn:microsoft.com/office/officeart/2008/layout/HorizontalMultiLevelHierarchy"/>
    <dgm:cxn modelId="{68CD5F8D-E604-4F85-8DBB-9E943C679AF5}" type="presParOf" srcId="{21CD5884-4CFF-4722-8722-DA6934E2AC49}" destId="{792084CF-E078-49D5-9EF4-B6F5D58D0F7D}" srcOrd="1" destOrd="0" presId="urn:microsoft.com/office/officeart/2008/layout/HorizontalMultiLevelHierarchy"/>
    <dgm:cxn modelId="{CFF7D32C-87A4-4134-8594-55C2C48224AB}" type="presParOf" srcId="{792084CF-E078-49D5-9EF4-B6F5D58D0F7D}" destId="{7FE63746-C54F-4729-A448-908050F29DE9}" srcOrd="0" destOrd="0" presId="urn:microsoft.com/office/officeart/2008/layout/HorizontalMultiLevelHierarchy"/>
    <dgm:cxn modelId="{72B0D879-55E2-4082-89D3-D6C7F92A7F5D}" type="presParOf" srcId="{7FE63746-C54F-4729-A448-908050F29DE9}" destId="{F913FEBE-753F-4E4C-BF3C-E4B6E5334980}" srcOrd="0" destOrd="0" presId="urn:microsoft.com/office/officeart/2008/layout/HorizontalMultiLevelHierarchy"/>
    <dgm:cxn modelId="{8E10E769-5C74-4BE3-8EE8-9993DE0590C3}" type="presParOf" srcId="{792084CF-E078-49D5-9EF4-B6F5D58D0F7D}" destId="{88F8DE86-1E44-4348-B643-7B0ED367332B}" srcOrd="1" destOrd="0" presId="urn:microsoft.com/office/officeart/2008/layout/HorizontalMultiLevelHierarchy"/>
    <dgm:cxn modelId="{C4501F3F-2653-4AC3-9FF3-889C64A3C72F}" type="presParOf" srcId="{88F8DE86-1E44-4348-B643-7B0ED367332B}" destId="{4BC722D6-5BEF-411F-8F5F-22523C8B054A}" srcOrd="0" destOrd="0" presId="urn:microsoft.com/office/officeart/2008/layout/HorizontalMultiLevelHierarchy"/>
    <dgm:cxn modelId="{2295488E-3ADF-439D-A9DD-469A0D345CC3}" type="presParOf" srcId="{88F8DE86-1E44-4348-B643-7B0ED367332B}" destId="{F9A852CA-5D48-421B-8FDB-8BB86E48BE8E}" srcOrd="1" destOrd="0" presId="urn:microsoft.com/office/officeart/2008/layout/HorizontalMultiLevelHierarchy"/>
    <dgm:cxn modelId="{470669C5-FE9F-4481-B01E-E8DF1A73FABD}" type="presParOf" srcId="{F9A852CA-5D48-421B-8FDB-8BB86E48BE8E}" destId="{4D947D1C-E884-4505-991A-36639673B69A}" srcOrd="0" destOrd="0" presId="urn:microsoft.com/office/officeart/2008/layout/HorizontalMultiLevelHierarchy"/>
    <dgm:cxn modelId="{CB2DA53A-B746-40EA-BF43-3474FD6DF6E0}" type="presParOf" srcId="{4D947D1C-E884-4505-991A-36639673B69A}" destId="{B11E0B2D-B875-4270-9874-4E0F425EEB94}" srcOrd="0" destOrd="0" presId="urn:microsoft.com/office/officeart/2008/layout/HorizontalMultiLevelHierarchy"/>
    <dgm:cxn modelId="{CDA0176D-5430-4EAE-AFFF-EACEBAFB480C}" type="presParOf" srcId="{F9A852CA-5D48-421B-8FDB-8BB86E48BE8E}" destId="{09182A0D-AFE6-465F-9198-FA33E389082D}" srcOrd="1" destOrd="0" presId="urn:microsoft.com/office/officeart/2008/layout/HorizontalMultiLevelHierarchy"/>
    <dgm:cxn modelId="{7BF078C5-B3F4-4B8B-808C-65B9D04BD791}" type="presParOf" srcId="{09182A0D-AFE6-465F-9198-FA33E389082D}" destId="{18EA86B3-9043-470E-B506-CE353DA90FE7}" srcOrd="0" destOrd="0" presId="urn:microsoft.com/office/officeart/2008/layout/HorizontalMultiLevelHierarchy"/>
    <dgm:cxn modelId="{113EE75F-9D33-4119-927D-296ED6F82639}" type="presParOf" srcId="{09182A0D-AFE6-465F-9198-FA33E389082D}" destId="{1F043E2D-812D-4FEC-83DE-5CB3FD359D18}" srcOrd="1" destOrd="0" presId="urn:microsoft.com/office/officeart/2008/layout/HorizontalMultiLevelHierarchy"/>
    <dgm:cxn modelId="{3D6D6670-3C7E-413C-BC34-EC60078290D4}" type="presParOf" srcId="{792084CF-E078-49D5-9EF4-B6F5D58D0F7D}" destId="{81AC9D0A-872B-49B1-B96F-4E0B3BD79D2B}" srcOrd="2" destOrd="0" presId="urn:microsoft.com/office/officeart/2008/layout/HorizontalMultiLevelHierarchy"/>
    <dgm:cxn modelId="{D13F8FAC-2CEE-439B-85C1-CAB6018B396B}" type="presParOf" srcId="{81AC9D0A-872B-49B1-B96F-4E0B3BD79D2B}" destId="{F9439A25-01E9-4215-AFC9-3BD2695AFDB8}" srcOrd="0" destOrd="0" presId="urn:microsoft.com/office/officeart/2008/layout/HorizontalMultiLevelHierarchy"/>
    <dgm:cxn modelId="{97C056A9-9477-4CBC-9C10-6BFB4D6B8335}" type="presParOf" srcId="{792084CF-E078-49D5-9EF4-B6F5D58D0F7D}" destId="{87085A43-2C6D-4C7E-ADF3-2480C12A1A6F}" srcOrd="3" destOrd="0" presId="urn:microsoft.com/office/officeart/2008/layout/HorizontalMultiLevelHierarchy"/>
    <dgm:cxn modelId="{525538D8-7F15-4F70-964C-7EFEFBACC52A}" type="presParOf" srcId="{87085A43-2C6D-4C7E-ADF3-2480C12A1A6F}" destId="{706DD729-E49C-4463-B4BE-547E7A4D9C7E}" srcOrd="0" destOrd="0" presId="urn:microsoft.com/office/officeart/2008/layout/HorizontalMultiLevelHierarchy"/>
    <dgm:cxn modelId="{793E5703-498C-4678-B69A-25C061B52AD1}" type="presParOf" srcId="{87085A43-2C6D-4C7E-ADF3-2480C12A1A6F}" destId="{DFA5EFC6-DF3B-4888-A9CD-A59C67303C21}" srcOrd="1" destOrd="0" presId="urn:microsoft.com/office/officeart/2008/layout/HorizontalMultiLevelHierarchy"/>
    <dgm:cxn modelId="{ADA1D02B-7E73-4ADE-9565-DBDEC19045CD}" type="presParOf" srcId="{DFA5EFC6-DF3B-4888-A9CD-A59C67303C21}" destId="{9AE4359E-6097-41FD-977D-81C5E6BD3C4D}" srcOrd="0" destOrd="0" presId="urn:microsoft.com/office/officeart/2008/layout/HorizontalMultiLevelHierarchy"/>
    <dgm:cxn modelId="{5D57B60D-26C1-425E-9106-08F8FA3EBEF4}" type="presParOf" srcId="{9AE4359E-6097-41FD-977D-81C5E6BD3C4D}" destId="{64E086BB-281C-43E8-A03D-AB36145827E2}" srcOrd="0" destOrd="0" presId="urn:microsoft.com/office/officeart/2008/layout/HorizontalMultiLevelHierarchy"/>
    <dgm:cxn modelId="{2749E77B-1017-434F-81CF-58483813FC62}" type="presParOf" srcId="{DFA5EFC6-DF3B-4888-A9CD-A59C67303C21}" destId="{F1EBBB34-0B40-4DCB-9E7D-9BD8766E3940}" srcOrd="1" destOrd="0" presId="urn:microsoft.com/office/officeart/2008/layout/HorizontalMultiLevelHierarchy"/>
    <dgm:cxn modelId="{0BCF7E7A-E1E7-4649-AF1A-9C62967B8B8B}" type="presParOf" srcId="{F1EBBB34-0B40-4DCB-9E7D-9BD8766E3940}" destId="{E7E024DF-59FE-4C6E-8AA7-2A32DB4E0F47}" srcOrd="0" destOrd="0" presId="urn:microsoft.com/office/officeart/2008/layout/HorizontalMultiLevelHierarchy"/>
    <dgm:cxn modelId="{6EC1A287-4A21-4614-8060-E0BFC74AC94E}" type="presParOf" srcId="{F1EBBB34-0B40-4DCB-9E7D-9BD8766E3940}" destId="{4D93CAA1-E4E3-4BBF-A8C1-EF17F1BE89FD}" srcOrd="1" destOrd="0" presId="urn:microsoft.com/office/officeart/2008/layout/HorizontalMultiLevelHierarchy"/>
    <dgm:cxn modelId="{650F30D7-1805-4291-8AF7-52F275C1B622}" type="presParOf" srcId="{271BBF67-0F27-4F0F-B2F0-E42A61F683CA}" destId="{8A08EF61-A2EE-4327-BF9B-CEBEC28C0BD5}" srcOrd="2" destOrd="0" presId="urn:microsoft.com/office/officeart/2008/layout/HorizontalMultiLevelHierarchy"/>
    <dgm:cxn modelId="{97A0A9F1-D778-40D4-8FE3-0273DFFA7C8B}" type="presParOf" srcId="{8A08EF61-A2EE-4327-BF9B-CEBEC28C0BD5}" destId="{6988F8BF-4402-48C0-B183-89C45498F33B}" srcOrd="0" destOrd="0" presId="urn:microsoft.com/office/officeart/2008/layout/HorizontalMultiLevelHierarchy"/>
    <dgm:cxn modelId="{22DB5736-8E20-4EBE-B330-3576ED7FF7FC}" type="presParOf" srcId="{271BBF67-0F27-4F0F-B2F0-E42A61F683CA}" destId="{8EB629EA-E2B5-4369-80A4-29996630B945}" srcOrd="3" destOrd="0" presId="urn:microsoft.com/office/officeart/2008/layout/HorizontalMultiLevelHierarchy"/>
    <dgm:cxn modelId="{9BCDAD57-FDCF-4370-B63C-7D6040EA1912}" type="presParOf" srcId="{8EB629EA-E2B5-4369-80A4-29996630B945}" destId="{6FD1BF13-2449-4B81-863C-A347ECC46157}" srcOrd="0" destOrd="0" presId="urn:microsoft.com/office/officeart/2008/layout/HorizontalMultiLevelHierarchy"/>
    <dgm:cxn modelId="{84726D33-0DCE-467E-9EE9-36BE228251D9}" type="presParOf" srcId="{8EB629EA-E2B5-4369-80A4-29996630B945}" destId="{A44441B1-7792-4E6E-B0AB-98DF098B0D22}" srcOrd="1" destOrd="0" presId="urn:microsoft.com/office/officeart/2008/layout/HorizontalMultiLevelHierarchy"/>
    <dgm:cxn modelId="{26EF7FAB-43B5-4116-A57F-E0F37F86E5A9}" type="presParOf" srcId="{A44441B1-7792-4E6E-B0AB-98DF098B0D22}" destId="{FA829EC4-1B6F-4879-8C5F-D03DBAB69088}" srcOrd="0" destOrd="0" presId="urn:microsoft.com/office/officeart/2008/layout/HorizontalMultiLevelHierarchy"/>
    <dgm:cxn modelId="{28D23F44-8325-4046-A401-F350897AFCF6}" type="presParOf" srcId="{FA829EC4-1B6F-4879-8C5F-D03DBAB69088}" destId="{2C5A807E-4119-444F-ABEB-CC6F817020F3}" srcOrd="0" destOrd="0" presId="urn:microsoft.com/office/officeart/2008/layout/HorizontalMultiLevelHierarchy"/>
    <dgm:cxn modelId="{A9B1FADE-27D7-43D5-BB51-9C6D786E657D}" type="presParOf" srcId="{A44441B1-7792-4E6E-B0AB-98DF098B0D22}" destId="{310A0CF2-8063-4E40-B44F-7C597BC287CC}" srcOrd="1" destOrd="0" presId="urn:microsoft.com/office/officeart/2008/layout/HorizontalMultiLevelHierarchy"/>
    <dgm:cxn modelId="{2C36A52B-0613-4676-9D71-1F903A7DAF2B}" type="presParOf" srcId="{310A0CF2-8063-4E40-B44F-7C597BC287CC}" destId="{F109F8FD-11A7-40B1-859D-E6C6FEEB39EA}" srcOrd="0" destOrd="0" presId="urn:microsoft.com/office/officeart/2008/layout/HorizontalMultiLevelHierarchy"/>
    <dgm:cxn modelId="{9B10B82F-6C0A-473C-AC81-8978E62DA070}" type="presParOf" srcId="{310A0CF2-8063-4E40-B44F-7C597BC287CC}" destId="{F788D358-5C4E-4680-A133-51E509403E2A}" srcOrd="1" destOrd="0" presId="urn:microsoft.com/office/officeart/2008/layout/HorizontalMultiLevelHierarchy"/>
    <dgm:cxn modelId="{9BF2ECF1-C9F0-4FB7-A7AB-649031DC9050}" type="presParOf" srcId="{A44441B1-7792-4E6E-B0AB-98DF098B0D22}" destId="{3006671D-D112-47E4-8AC2-0BE40B9EE9A0}" srcOrd="2" destOrd="0" presId="urn:microsoft.com/office/officeart/2008/layout/HorizontalMultiLevelHierarchy"/>
    <dgm:cxn modelId="{A1B654A7-A822-4A94-8055-26928FEE65AD}" type="presParOf" srcId="{3006671D-D112-47E4-8AC2-0BE40B9EE9A0}" destId="{82C2268A-4E1B-45EA-B020-AE847D4D01DC}" srcOrd="0" destOrd="0" presId="urn:microsoft.com/office/officeart/2008/layout/HorizontalMultiLevelHierarchy"/>
    <dgm:cxn modelId="{C3BCD835-5A72-46F6-81BA-45086F71A36A}" type="presParOf" srcId="{A44441B1-7792-4E6E-B0AB-98DF098B0D22}" destId="{06C1E140-DE86-46C2-9380-C0DE6BAEDBA0}" srcOrd="3" destOrd="0" presId="urn:microsoft.com/office/officeart/2008/layout/HorizontalMultiLevelHierarchy"/>
    <dgm:cxn modelId="{35DAC5F7-1F70-4F93-84D7-DE417931F902}" type="presParOf" srcId="{06C1E140-DE86-46C2-9380-C0DE6BAEDBA0}" destId="{7CEC6CD4-7C0A-4B6A-BFB4-603F98E13363}" srcOrd="0" destOrd="0" presId="urn:microsoft.com/office/officeart/2008/layout/HorizontalMultiLevelHierarchy"/>
    <dgm:cxn modelId="{8785A71C-E7E0-4251-B68B-02491D8B0425}" type="presParOf" srcId="{06C1E140-DE86-46C2-9380-C0DE6BAEDBA0}" destId="{911DE5CA-2FE9-4589-A321-753171F24B77}" srcOrd="1" destOrd="0" presId="urn:microsoft.com/office/officeart/2008/layout/HorizontalMultiLevelHierarchy"/>
    <dgm:cxn modelId="{7FB69077-68BF-4BEF-BF65-94A74B3D6876}" type="presParOf" srcId="{271BBF67-0F27-4F0F-B2F0-E42A61F683CA}" destId="{110C2E99-7B27-4C0E-8655-3D61150C9A6D}" srcOrd="4" destOrd="0" presId="urn:microsoft.com/office/officeart/2008/layout/HorizontalMultiLevelHierarchy"/>
    <dgm:cxn modelId="{B4CAEFDB-C0D0-4DD8-8BAD-78A96E99E1E6}" type="presParOf" srcId="{110C2E99-7B27-4C0E-8655-3D61150C9A6D}" destId="{B7753742-6F85-41C7-AA8E-1713EA1208BA}" srcOrd="0" destOrd="0" presId="urn:microsoft.com/office/officeart/2008/layout/HorizontalMultiLevelHierarchy"/>
    <dgm:cxn modelId="{15831342-ECB1-413F-94BD-F7AB8B6DC1FA}" type="presParOf" srcId="{271BBF67-0F27-4F0F-B2F0-E42A61F683CA}" destId="{D617DFB7-E064-4857-8C46-DAE2CEB0D8B9}" srcOrd="5" destOrd="0" presId="urn:microsoft.com/office/officeart/2008/layout/HorizontalMultiLevelHierarchy"/>
    <dgm:cxn modelId="{6D0B32C6-0D9A-4B8E-9B87-AA71434F3719}" type="presParOf" srcId="{D617DFB7-E064-4857-8C46-DAE2CEB0D8B9}" destId="{341BE351-A372-4B15-922F-670DF50D49C9}" srcOrd="0" destOrd="0" presId="urn:microsoft.com/office/officeart/2008/layout/HorizontalMultiLevelHierarchy"/>
    <dgm:cxn modelId="{4A8B56DC-FF4C-4543-90D3-42ED525913E8}" type="presParOf" srcId="{D617DFB7-E064-4857-8C46-DAE2CEB0D8B9}" destId="{A907CF81-F987-4DCF-8CC5-A090FA0EE26D}" srcOrd="1" destOrd="0" presId="urn:microsoft.com/office/officeart/2008/layout/HorizontalMultiLevelHierarchy"/>
    <dgm:cxn modelId="{7096839F-84B4-45C2-B479-83A2AEEA3983}" type="presParOf" srcId="{A907CF81-F987-4DCF-8CC5-A090FA0EE26D}" destId="{95A62ACC-782C-4EB5-90BA-020A6ED78B04}" srcOrd="0" destOrd="0" presId="urn:microsoft.com/office/officeart/2008/layout/HorizontalMultiLevelHierarchy"/>
    <dgm:cxn modelId="{23AB527C-0CE0-4EC0-9AA4-1113DD72068A}" type="presParOf" srcId="{95A62ACC-782C-4EB5-90BA-020A6ED78B04}" destId="{1FDFFFEB-C112-41FD-A6A8-2928046E7301}" srcOrd="0" destOrd="0" presId="urn:microsoft.com/office/officeart/2008/layout/HorizontalMultiLevelHierarchy"/>
    <dgm:cxn modelId="{9721EFAB-DAA2-46DC-A936-6D145F36576A}" type="presParOf" srcId="{A907CF81-F987-4DCF-8CC5-A090FA0EE26D}" destId="{CCF2B9C5-B4A0-4F3B-8906-23A99BD6B903}" srcOrd="1" destOrd="0" presId="urn:microsoft.com/office/officeart/2008/layout/HorizontalMultiLevelHierarchy"/>
    <dgm:cxn modelId="{0ACDF3D3-4AA5-4A49-B086-1F3453E6CBEC}" type="presParOf" srcId="{CCF2B9C5-B4A0-4F3B-8906-23A99BD6B903}" destId="{D79F5AE5-54CE-4F61-9EE8-7BCCC4873A97}" srcOrd="0" destOrd="0" presId="urn:microsoft.com/office/officeart/2008/layout/HorizontalMultiLevelHierarchy"/>
    <dgm:cxn modelId="{9C604EAF-FD89-4382-B4AA-4E1EB3D4DC1A}" type="presParOf" srcId="{CCF2B9C5-B4A0-4F3B-8906-23A99BD6B903}" destId="{E45315C0-AF81-419A-9602-52B0D2DBF054}" srcOrd="1" destOrd="0" presId="urn:microsoft.com/office/officeart/2008/layout/HorizontalMultiLevelHierarchy"/>
    <dgm:cxn modelId="{C5DB46AC-522A-4A7E-B030-E49667A894ED}" type="presParOf" srcId="{83015EEC-4CCB-4E36-9AC2-F1934827AE8B}" destId="{407A813A-4A7A-48E4-8676-EBCD5C83F76E}" srcOrd="2" destOrd="0" presId="urn:microsoft.com/office/officeart/2008/layout/HorizontalMultiLevelHierarchy"/>
    <dgm:cxn modelId="{3AE2B837-8430-4911-800B-FE746661AED9}" type="presParOf" srcId="{407A813A-4A7A-48E4-8676-EBCD5C83F76E}" destId="{D7B29E5C-9789-47F0-81D3-B0F114018660}" srcOrd="0" destOrd="0" presId="urn:microsoft.com/office/officeart/2008/layout/HorizontalMultiLevelHierarchy"/>
    <dgm:cxn modelId="{7D3DCE15-CD43-41DF-BD5C-8EBCA7D2E804}" type="presParOf" srcId="{83015EEC-4CCB-4E36-9AC2-F1934827AE8B}" destId="{57B80B28-5C28-4890-82C7-70A0FA8D90B8}" srcOrd="3" destOrd="0" presId="urn:microsoft.com/office/officeart/2008/layout/HorizontalMultiLevelHierarchy"/>
    <dgm:cxn modelId="{1B786546-B73C-4095-A84C-AD634B68F0B4}" type="presParOf" srcId="{57B80B28-5C28-4890-82C7-70A0FA8D90B8}" destId="{B32E1EBF-DE21-4C9D-AA81-DB294F220E1F}" srcOrd="0" destOrd="0" presId="urn:microsoft.com/office/officeart/2008/layout/HorizontalMultiLevelHierarchy"/>
    <dgm:cxn modelId="{0AD4CC99-B31F-4DDE-BD5B-6782BAF57C25}" type="presParOf" srcId="{57B80B28-5C28-4890-82C7-70A0FA8D90B8}" destId="{48E8470C-D405-488E-9A93-D6B9CE3FEF77}" srcOrd="1" destOrd="0" presId="urn:microsoft.com/office/officeart/2008/layout/HorizontalMultiLevelHierarchy"/>
    <dgm:cxn modelId="{DB314D99-DDA6-4561-9F5C-1D4610F700F0}" type="presParOf" srcId="{48E8470C-D405-488E-9A93-D6B9CE3FEF77}" destId="{E30A30AF-E7BE-4BF6-AA8D-C5ACDB7ADFE8}" srcOrd="0" destOrd="0" presId="urn:microsoft.com/office/officeart/2008/layout/HorizontalMultiLevelHierarchy"/>
    <dgm:cxn modelId="{1C7965E5-5733-49F7-89ED-70A66A0BDC08}" type="presParOf" srcId="{E30A30AF-E7BE-4BF6-AA8D-C5ACDB7ADFE8}" destId="{CA410F23-3482-4483-BEC0-5AD4E4B946C1}" srcOrd="0" destOrd="0" presId="urn:microsoft.com/office/officeart/2008/layout/HorizontalMultiLevelHierarchy"/>
    <dgm:cxn modelId="{4A49956C-7E14-4AE4-A038-845B8FC6A7D3}" type="presParOf" srcId="{48E8470C-D405-488E-9A93-D6B9CE3FEF77}" destId="{2DEC49FE-4199-4C88-BC4D-4F1BA8DE1B95}" srcOrd="1" destOrd="0" presId="urn:microsoft.com/office/officeart/2008/layout/HorizontalMultiLevelHierarchy"/>
    <dgm:cxn modelId="{CFB0BAFC-1B53-491E-949E-3D9D6F043125}" type="presParOf" srcId="{2DEC49FE-4199-4C88-BC4D-4F1BA8DE1B95}" destId="{1FD07A62-E6E7-42DA-B947-B9B7C9E14EDA}" srcOrd="0" destOrd="0" presId="urn:microsoft.com/office/officeart/2008/layout/HorizontalMultiLevelHierarchy"/>
    <dgm:cxn modelId="{CEBC7C99-D661-4660-97DD-8C89DFE54F12}" type="presParOf" srcId="{2DEC49FE-4199-4C88-BC4D-4F1BA8DE1B95}" destId="{1B159C87-26A7-4A13-B472-A55B86E1D095}" srcOrd="1" destOrd="0" presId="urn:microsoft.com/office/officeart/2008/layout/HorizontalMultiLevelHierarchy"/>
    <dgm:cxn modelId="{30B15D41-E104-4DC9-8B0E-C71E12E58744}" type="presParOf" srcId="{1B159C87-26A7-4A13-B472-A55B86E1D095}" destId="{EFDC51C3-EC49-4766-B269-990121CE8EB8}" srcOrd="0" destOrd="0" presId="urn:microsoft.com/office/officeart/2008/layout/HorizontalMultiLevelHierarchy"/>
    <dgm:cxn modelId="{6EDD9FEE-195B-44B5-95AD-C0CB11F539F9}" type="presParOf" srcId="{EFDC51C3-EC49-4766-B269-990121CE8EB8}" destId="{F2D4DCC0-7F85-4141-8ABC-1EFB043E97C1}" srcOrd="0" destOrd="0" presId="urn:microsoft.com/office/officeart/2008/layout/HorizontalMultiLevelHierarchy"/>
    <dgm:cxn modelId="{F49DAA4D-EE3D-45F6-A6AA-F6FC480DC7F7}" type="presParOf" srcId="{1B159C87-26A7-4A13-B472-A55B86E1D095}" destId="{531EB7D3-4A1C-4321-8D85-2ABDBDF57358}" srcOrd="1" destOrd="0" presId="urn:microsoft.com/office/officeart/2008/layout/HorizontalMultiLevelHierarchy"/>
    <dgm:cxn modelId="{07070431-E05E-4DB3-B8B0-5EE0CEBC4247}" type="presParOf" srcId="{531EB7D3-4A1C-4321-8D85-2ABDBDF57358}" destId="{09B0F4A5-1270-4585-ACAE-898D2EBCDB5E}" srcOrd="0" destOrd="0" presId="urn:microsoft.com/office/officeart/2008/layout/HorizontalMultiLevelHierarchy"/>
    <dgm:cxn modelId="{69339F0E-3682-4D73-85B1-005B46DD0963}" type="presParOf" srcId="{531EB7D3-4A1C-4321-8D85-2ABDBDF57358}" destId="{4A5894E4-8DBA-4981-AD3E-151ED87827F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967CBC-3EBA-4474-997E-5E4F3A1881E2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D449614-4B02-43F8-A765-9A48396CF495}">
      <dgm:prSet phldrT="[Text]"/>
      <dgm:spPr/>
      <dgm:t>
        <a:bodyPr/>
        <a:lstStyle/>
        <a:p>
          <a:r>
            <a:rPr lang="en-GB" dirty="0"/>
            <a:t>Basic and Applied Science</a:t>
          </a:r>
        </a:p>
      </dgm:t>
    </dgm:pt>
    <dgm:pt modelId="{A2ED7FA6-4B69-4824-B8CB-FF59056D05EE}" type="parTrans" cxnId="{5A412E06-3EAC-4B52-B31D-9107980DA822}">
      <dgm:prSet/>
      <dgm:spPr/>
      <dgm:t>
        <a:bodyPr/>
        <a:lstStyle/>
        <a:p>
          <a:endParaRPr lang="en-GB"/>
        </a:p>
      </dgm:t>
    </dgm:pt>
    <dgm:pt modelId="{B9C5E438-DBD5-4EA0-AE30-B3DFCA40ACB9}" type="sibTrans" cxnId="{5A412E06-3EAC-4B52-B31D-9107980DA822}">
      <dgm:prSet/>
      <dgm:spPr/>
      <dgm:t>
        <a:bodyPr/>
        <a:lstStyle/>
        <a:p>
          <a:endParaRPr lang="en-GB"/>
        </a:p>
      </dgm:t>
    </dgm:pt>
    <dgm:pt modelId="{3F433DF3-6F49-4294-B5F8-56D9E63DEA7D}">
      <dgm:prSet phldrT="[Text]"/>
      <dgm:spPr/>
      <dgm:t>
        <a:bodyPr/>
        <a:lstStyle/>
        <a:p>
          <a:r>
            <a:rPr lang="en-GB" dirty="0"/>
            <a:t>Mathematics</a:t>
          </a:r>
        </a:p>
      </dgm:t>
    </dgm:pt>
    <dgm:pt modelId="{33878A48-E93D-4D72-A71F-37C07E23DE3A}" type="parTrans" cxnId="{588752E8-C87E-4CB3-81E9-9EF4BCDE57BF}">
      <dgm:prSet/>
      <dgm:spPr/>
      <dgm:t>
        <a:bodyPr/>
        <a:lstStyle/>
        <a:p>
          <a:endParaRPr lang="en-GB"/>
        </a:p>
      </dgm:t>
    </dgm:pt>
    <dgm:pt modelId="{61B57D1A-77E4-4E20-921A-B18CA7B9D62C}" type="sibTrans" cxnId="{588752E8-C87E-4CB3-81E9-9EF4BCDE57BF}">
      <dgm:prSet/>
      <dgm:spPr/>
      <dgm:t>
        <a:bodyPr/>
        <a:lstStyle/>
        <a:p>
          <a:endParaRPr lang="en-GB"/>
        </a:p>
      </dgm:t>
    </dgm:pt>
    <dgm:pt modelId="{A293B176-2923-4D1B-AFD2-AEB6250EA8E8}">
      <dgm:prSet phldrT="[Text]"/>
      <dgm:spPr/>
      <dgm:t>
        <a:bodyPr/>
        <a:lstStyle/>
        <a:p>
          <a:r>
            <a:rPr lang="en-GB" dirty="0"/>
            <a:t>Astronomy</a:t>
          </a:r>
        </a:p>
      </dgm:t>
    </dgm:pt>
    <dgm:pt modelId="{7E57DEBE-1064-41F0-9D6F-350C92623698}" type="parTrans" cxnId="{37D54CAF-E438-48B7-A211-A0C0857FF581}">
      <dgm:prSet/>
      <dgm:spPr/>
      <dgm:t>
        <a:bodyPr/>
        <a:lstStyle/>
        <a:p>
          <a:endParaRPr lang="en-GB"/>
        </a:p>
      </dgm:t>
    </dgm:pt>
    <dgm:pt modelId="{9F5813D0-FE95-459F-9952-93232BCDAE66}" type="sibTrans" cxnId="{37D54CAF-E438-48B7-A211-A0C0857FF581}">
      <dgm:prSet/>
      <dgm:spPr/>
      <dgm:t>
        <a:bodyPr/>
        <a:lstStyle/>
        <a:p>
          <a:endParaRPr lang="en-GB"/>
        </a:p>
      </dgm:t>
    </dgm:pt>
    <dgm:pt modelId="{550C3754-8424-432D-9267-627072019240}">
      <dgm:prSet phldrT="[Text]"/>
      <dgm:spPr/>
      <dgm:t>
        <a:bodyPr/>
        <a:lstStyle/>
        <a:p>
          <a:r>
            <a:rPr lang="en-GB" dirty="0"/>
            <a:t>Engineering &amp; Technology</a:t>
          </a:r>
        </a:p>
      </dgm:t>
    </dgm:pt>
    <dgm:pt modelId="{573DF96E-37B8-4519-BE22-2B5162CADBF9}" type="parTrans" cxnId="{7885C0F6-11F2-43F0-9211-DAB204E8037B}">
      <dgm:prSet/>
      <dgm:spPr/>
      <dgm:t>
        <a:bodyPr/>
        <a:lstStyle/>
        <a:p>
          <a:endParaRPr lang="en-GB"/>
        </a:p>
      </dgm:t>
    </dgm:pt>
    <dgm:pt modelId="{FE71FD38-3446-442B-98AA-56A5DAB68DF3}" type="sibTrans" cxnId="{7885C0F6-11F2-43F0-9211-DAB204E8037B}">
      <dgm:prSet/>
      <dgm:spPr/>
      <dgm:t>
        <a:bodyPr/>
        <a:lstStyle/>
        <a:p>
          <a:endParaRPr lang="en-GB"/>
        </a:p>
      </dgm:t>
    </dgm:pt>
    <dgm:pt modelId="{BD614A38-C286-4457-AC1F-40B0D54E7637}">
      <dgm:prSet phldrT="[Text]"/>
      <dgm:spPr/>
      <dgm:t>
        <a:bodyPr/>
        <a:lstStyle/>
        <a:p>
          <a:r>
            <a:rPr lang="en-GB" dirty="0"/>
            <a:t>Metal Working </a:t>
          </a:r>
        </a:p>
      </dgm:t>
    </dgm:pt>
    <dgm:pt modelId="{1F893276-CE2E-4AE1-BC76-F0B698B4B360}" type="parTrans" cxnId="{0DA57FED-E097-48D5-96E6-17E6AD15E331}">
      <dgm:prSet/>
      <dgm:spPr/>
      <dgm:t>
        <a:bodyPr/>
        <a:lstStyle/>
        <a:p>
          <a:endParaRPr lang="en-GB"/>
        </a:p>
      </dgm:t>
    </dgm:pt>
    <dgm:pt modelId="{F8B35DE5-82A2-42DB-A3C7-573613689D49}" type="sibTrans" cxnId="{0DA57FED-E097-48D5-96E6-17E6AD15E331}">
      <dgm:prSet/>
      <dgm:spPr/>
      <dgm:t>
        <a:bodyPr/>
        <a:lstStyle/>
        <a:p>
          <a:endParaRPr lang="en-GB"/>
        </a:p>
      </dgm:t>
    </dgm:pt>
    <dgm:pt modelId="{B11CF7F9-AE58-4120-9663-20FE79F975D0}">
      <dgm:prSet phldrT="[Text]"/>
      <dgm:spPr/>
      <dgm:t>
        <a:bodyPr/>
        <a:lstStyle/>
        <a:p>
          <a:r>
            <a:rPr lang="en-GB" dirty="0"/>
            <a:t>Ship Building </a:t>
          </a:r>
        </a:p>
      </dgm:t>
    </dgm:pt>
    <dgm:pt modelId="{45FDA2E3-824B-4027-A388-047CD1BBC5B3}" type="parTrans" cxnId="{2F3C21DF-17BA-4D35-9207-FFA2BC2DD6C1}">
      <dgm:prSet/>
      <dgm:spPr/>
      <dgm:t>
        <a:bodyPr/>
        <a:lstStyle/>
        <a:p>
          <a:endParaRPr lang="en-GB"/>
        </a:p>
      </dgm:t>
    </dgm:pt>
    <dgm:pt modelId="{CFB643C9-08FB-4B09-B6E6-D37F40095E0D}" type="sibTrans" cxnId="{2F3C21DF-17BA-4D35-9207-FFA2BC2DD6C1}">
      <dgm:prSet/>
      <dgm:spPr/>
      <dgm:t>
        <a:bodyPr/>
        <a:lstStyle/>
        <a:p>
          <a:endParaRPr lang="en-GB"/>
        </a:p>
      </dgm:t>
    </dgm:pt>
    <dgm:pt modelId="{2966FECA-D12E-4F5C-984A-ADED182C0D10}">
      <dgm:prSet phldrT="[Text]"/>
      <dgm:spPr/>
      <dgm:t>
        <a:bodyPr/>
        <a:lstStyle/>
        <a:p>
          <a:r>
            <a:rPr lang="en-GB" dirty="0"/>
            <a:t>Health, Wellness &amp; Psychology</a:t>
          </a:r>
        </a:p>
      </dgm:t>
    </dgm:pt>
    <dgm:pt modelId="{CAB39DEA-66A2-4CDF-A833-2D6D8DB5A1D3}" type="parTrans" cxnId="{EDFA49B1-478D-43DD-8D71-71B3DB0EA3D2}">
      <dgm:prSet/>
      <dgm:spPr/>
      <dgm:t>
        <a:bodyPr/>
        <a:lstStyle/>
        <a:p>
          <a:endParaRPr lang="en-GB"/>
        </a:p>
      </dgm:t>
    </dgm:pt>
    <dgm:pt modelId="{AA9F5E8F-5AF5-4D45-8F21-C91ECB77FC83}" type="sibTrans" cxnId="{EDFA49B1-478D-43DD-8D71-71B3DB0EA3D2}">
      <dgm:prSet/>
      <dgm:spPr/>
      <dgm:t>
        <a:bodyPr/>
        <a:lstStyle/>
        <a:p>
          <a:endParaRPr lang="en-GB"/>
        </a:p>
      </dgm:t>
    </dgm:pt>
    <dgm:pt modelId="{491B59EB-42D9-403A-ABA0-DE48C5A30D5C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Charaka Samhitas</a:t>
          </a:r>
        </a:p>
      </dgm:t>
    </dgm:pt>
    <dgm:pt modelId="{D7730B9D-8BBC-4920-A7CE-5CF56ADB409E}" type="parTrans" cxnId="{5E9CB8BE-E33A-4B21-BFC5-A10AB1B7CA75}">
      <dgm:prSet/>
      <dgm:spPr/>
      <dgm:t>
        <a:bodyPr/>
        <a:lstStyle/>
        <a:p>
          <a:endParaRPr lang="en-GB"/>
        </a:p>
      </dgm:t>
    </dgm:pt>
    <dgm:pt modelId="{10DFD87F-B88F-4A08-B8D2-19456A1BF741}" type="sibTrans" cxnId="{5E9CB8BE-E33A-4B21-BFC5-A10AB1B7CA75}">
      <dgm:prSet/>
      <dgm:spPr/>
      <dgm:t>
        <a:bodyPr/>
        <a:lstStyle/>
        <a:p>
          <a:endParaRPr lang="en-GB"/>
        </a:p>
      </dgm:t>
    </dgm:pt>
    <dgm:pt modelId="{DBDE3D08-02A7-447B-88AD-3FE8CBE91DDC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Susruta Samhitas</a:t>
          </a:r>
        </a:p>
      </dgm:t>
    </dgm:pt>
    <dgm:pt modelId="{B662DA4D-C0D7-4DB3-B3D7-DEAADFBE92D5}" type="parTrans" cxnId="{4773F9D2-6BB3-4C68-8B8E-91652659BDC1}">
      <dgm:prSet/>
      <dgm:spPr/>
      <dgm:t>
        <a:bodyPr/>
        <a:lstStyle/>
        <a:p>
          <a:endParaRPr lang="en-GB"/>
        </a:p>
      </dgm:t>
    </dgm:pt>
    <dgm:pt modelId="{8A923D19-08B6-4C10-8196-D8D117E12481}" type="sibTrans" cxnId="{4773F9D2-6BB3-4C68-8B8E-91652659BDC1}">
      <dgm:prSet/>
      <dgm:spPr/>
      <dgm:t>
        <a:bodyPr/>
        <a:lstStyle/>
        <a:p>
          <a:endParaRPr lang="en-GB"/>
        </a:p>
      </dgm:t>
    </dgm:pt>
    <dgm:pt modelId="{EF31FBCB-BCEF-483C-9F4F-D530D8C8A145}">
      <dgm:prSet phldrT="[Text]"/>
      <dgm:spPr/>
      <dgm:t>
        <a:bodyPr/>
        <a:lstStyle/>
        <a:p>
          <a:r>
            <a:rPr lang="en-GB" dirty="0"/>
            <a:t>Plant Science </a:t>
          </a:r>
        </a:p>
      </dgm:t>
    </dgm:pt>
    <dgm:pt modelId="{E8EF6B15-5FD7-4422-919D-8AAEC777B95E}" type="parTrans" cxnId="{7D990A83-DCE0-411F-BF90-2CF6E71B7771}">
      <dgm:prSet/>
      <dgm:spPr/>
      <dgm:t>
        <a:bodyPr/>
        <a:lstStyle/>
        <a:p>
          <a:endParaRPr lang="en-GB"/>
        </a:p>
      </dgm:t>
    </dgm:pt>
    <dgm:pt modelId="{B88E9B80-2BC6-4DEA-9D72-1DB69CB8B77F}" type="sibTrans" cxnId="{7D990A83-DCE0-411F-BF90-2CF6E71B7771}">
      <dgm:prSet/>
      <dgm:spPr/>
      <dgm:t>
        <a:bodyPr/>
        <a:lstStyle/>
        <a:p>
          <a:endParaRPr lang="en-GB"/>
        </a:p>
      </dgm:t>
    </dgm:pt>
    <dgm:pt modelId="{1D265434-2E46-446C-8854-B13CCC51C9C1}">
      <dgm:prSet phldrT="[Text]"/>
      <dgm:spPr/>
      <dgm:t>
        <a:bodyPr/>
        <a:lstStyle/>
        <a:p>
          <a:r>
            <a:rPr lang="en-GB" dirty="0"/>
            <a:t>Dams &amp; Water Shed Management </a:t>
          </a:r>
        </a:p>
      </dgm:t>
    </dgm:pt>
    <dgm:pt modelId="{7E0876E7-EECF-4DA1-9DBC-CD649710B6C5}" type="parTrans" cxnId="{B41128A5-CADF-4EFD-B82D-4559A2E6F9E0}">
      <dgm:prSet/>
      <dgm:spPr/>
      <dgm:t>
        <a:bodyPr/>
        <a:lstStyle/>
        <a:p>
          <a:endParaRPr lang="en-GB"/>
        </a:p>
      </dgm:t>
    </dgm:pt>
    <dgm:pt modelId="{340953CF-CF8A-4049-9E66-F7A2C2576A43}" type="sibTrans" cxnId="{B41128A5-CADF-4EFD-B82D-4559A2E6F9E0}">
      <dgm:prSet/>
      <dgm:spPr/>
      <dgm:t>
        <a:bodyPr/>
        <a:lstStyle/>
        <a:p>
          <a:endParaRPr lang="en-GB"/>
        </a:p>
      </dgm:t>
    </dgm:pt>
    <dgm:pt modelId="{52AAD1EA-2923-4CDA-A178-ACA2FD6EBF14}">
      <dgm:prSet phldrT="[Text]"/>
      <dgm:spPr/>
      <dgm:t>
        <a:bodyPr/>
        <a:lstStyle/>
        <a:p>
          <a:r>
            <a:rPr lang="en-GB" dirty="0"/>
            <a:t>Alchemy</a:t>
          </a:r>
        </a:p>
      </dgm:t>
    </dgm:pt>
    <dgm:pt modelId="{420480CD-10A9-4858-ACA1-5F9224A88271}" type="parTrans" cxnId="{E7957BD8-799A-425D-AD90-10C7B5ACAEEC}">
      <dgm:prSet/>
      <dgm:spPr/>
      <dgm:t>
        <a:bodyPr/>
        <a:lstStyle/>
        <a:p>
          <a:endParaRPr lang="en-GB"/>
        </a:p>
      </dgm:t>
    </dgm:pt>
    <dgm:pt modelId="{B767AE40-8F4A-4AA9-A540-6C6F8C60B9B9}" type="sibTrans" cxnId="{E7957BD8-799A-425D-AD90-10C7B5ACAEEC}">
      <dgm:prSet/>
      <dgm:spPr/>
      <dgm:t>
        <a:bodyPr/>
        <a:lstStyle/>
        <a:p>
          <a:endParaRPr lang="en-GB"/>
        </a:p>
      </dgm:t>
    </dgm:pt>
    <dgm:pt modelId="{DD84741E-3319-413A-B6A2-6E64979FE87B}">
      <dgm:prSet phldrT="[Text]"/>
      <dgm:spPr/>
      <dgm:t>
        <a:bodyPr/>
        <a:lstStyle/>
        <a:p>
          <a:r>
            <a:rPr lang="en-GB" dirty="0"/>
            <a:t>Cosmetics</a:t>
          </a:r>
        </a:p>
      </dgm:t>
    </dgm:pt>
    <dgm:pt modelId="{41C88A43-2D39-47D6-91D6-377C8CD5DF21}" type="parTrans" cxnId="{63251F84-B8AC-42D9-8FA9-B3A3AA84FB41}">
      <dgm:prSet/>
      <dgm:spPr/>
      <dgm:t>
        <a:bodyPr/>
        <a:lstStyle/>
        <a:p>
          <a:endParaRPr lang="en-GB"/>
        </a:p>
      </dgm:t>
    </dgm:pt>
    <dgm:pt modelId="{9E109B70-5EF6-423C-9386-0CCEF86F4A06}" type="sibTrans" cxnId="{63251F84-B8AC-42D9-8FA9-B3A3AA84FB41}">
      <dgm:prSet/>
      <dgm:spPr/>
      <dgm:t>
        <a:bodyPr/>
        <a:lstStyle/>
        <a:p>
          <a:endParaRPr lang="en-GB"/>
        </a:p>
      </dgm:t>
    </dgm:pt>
    <dgm:pt modelId="{2C3535B2-C08E-42A9-BC00-9A2FB9BCF105}">
      <dgm:prSet phldrT="[Text]"/>
      <dgm:spPr/>
      <dgm:t>
        <a:bodyPr/>
        <a:lstStyle/>
        <a:p>
          <a:r>
            <a:rPr lang="en-GB" dirty="0"/>
            <a:t>Perfumes </a:t>
          </a:r>
        </a:p>
      </dgm:t>
    </dgm:pt>
    <dgm:pt modelId="{10BBF1D9-4AF9-4BEC-A6E1-B4579A3A846B}" type="parTrans" cxnId="{DC23CDB6-FC35-4FD4-82FB-15D9C57F95D2}">
      <dgm:prSet/>
      <dgm:spPr/>
      <dgm:t>
        <a:bodyPr/>
        <a:lstStyle/>
        <a:p>
          <a:endParaRPr lang="en-GB"/>
        </a:p>
      </dgm:t>
    </dgm:pt>
    <dgm:pt modelId="{E0C97BD9-D174-4D5E-BF09-210C482FFE1B}" type="sibTrans" cxnId="{DC23CDB6-FC35-4FD4-82FB-15D9C57F95D2}">
      <dgm:prSet/>
      <dgm:spPr/>
      <dgm:t>
        <a:bodyPr/>
        <a:lstStyle/>
        <a:p>
          <a:endParaRPr lang="en-GB"/>
        </a:p>
      </dgm:t>
    </dgm:pt>
    <dgm:pt modelId="{CA3D8D9B-E37E-418C-8E87-F1ED7BC7982D}">
      <dgm:prSet phldrT="[Text]"/>
      <dgm:spPr/>
      <dgm:t>
        <a:bodyPr/>
        <a:lstStyle/>
        <a:p>
          <a:r>
            <a:rPr lang="en-GB" dirty="0"/>
            <a:t>Dyes</a:t>
          </a:r>
        </a:p>
      </dgm:t>
    </dgm:pt>
    <dgm:pt modelId="{0976C892-2F1A-4DE3-B860-D30B89CF5C43}" type="parTrans" cxnId="{3E80B011-E766-4895-B337-8CC420766933}">
      <dgm:prSet/>
      <dgm:spPr/>
      <dgm:t>
        <a:bodyPr/>
        <a:lstStyle/>
        <a:p>
          <a:endParaRPr lang="en-GB"/>
        </a:p>
      </dgm:t>
    </dgm:pt>
    <dgm:pt modelId="{7747456A-FFC9-4FC9-9858-7801B5E503F1}" type="sibTrans" cxnId="{3E80B011-E766-4895-B337-8CC420766933}">
      <dgm:prSet/>
      <dgm:spPr/>
      <dgm:t>
        <a:bodyPr/>
        <a:lstStyle/>
        <a:p>
          <a:endParaRPr lang="en-GB"/>
        </a:p>
      </dgm:t>
    </dgm:pt>
    <dgm:pt modelId="{5F764FC9-A5C1-459C-ACA2-606B087642A2}">
      <dgm:prSet phldrT="[Text]"/>
      <dgm:spPr/>
      <dgm:t>
        <a:bodyPr/>
        <a:lstStyle/>
        <a:p>
          <a:r>
            <a:rPr lang="en-GB" dirty="0"/>
            <a:t>Town planning</a:t>
          </a:r>
        </a:p>
      </dgm:t>
    </dgm:pt>
    <dgm:pt modelId="{9C7F521A-C35F-4F3C-B04C-17E7DCDDA928}" type="parTrans" cxnId="{3F7248E5-3EA2-4328-846F-FA9312218A24}">
      <dgm:prSet/>
      <dgm:spPr/>
      <dgm:t>
        <a:bodyPr/>
        <a:lstStyle/>
        <a:p>
          <a:endParaRPr lang="en-GB"/>
        </a:p>
      </dgm:t>
    </dgm:pt>
    <dgm:pt modelId="{7FEAC2A0-63E4-46D4-A5E1-255BB1357179}" type="sibTrans" cxnId="{3F7248E5-3EA2-4328-846F-FA9312218A24}">
      <dgm:prSet/>
      <dgm:spPr/>
      <dgm:t>
        <a:bodyPr/>
        <a:lstStyle/>
        <a:p>
          <a:endParaRPr lang="en-GB"/>
        </a:p>
      </dgm:t>
    </dgm:pt>
    <dgm:pt modelId="{81B198B6-095D-4160-8519-336FF7B2E604}">
      <dgm:prSet phldrT="[Text]"/>
      <dgm:spPr/>
      <dgm:t>
        <a:bodyPr/>
        <a:lstStyle/>
        <a:p>
          <a:r>
            <a:rPr lang="en-GB" dirty="0"/>
            <a:t>Architecture</a:t>
          </a:r>
        </a:p>
      </dgm:t>
    </dgm:pt>
    <dgm:pt modelId="{509CFFB5-467F-4357-A527-4302FE51813B}" type="parTrans" cxnId="{17A91D66-2563-4979-8BC7-A3AB83DB83C5}">
      <dgm:prSet/>
      <dgm:spPr/>
      <dgm:t>
        <a:bodyPr/>
        <a:lstStyle/>
        <a:p>
          <a:endParaRPr lang="en-GB"/>
        </a:p>
      </dgm:t>
    </dgm:pt>
    <dgm:pt modelId="{48593ED1-FF6F-4949-98D3-03662F50B098}" type="sibTrans" cxnId="{17A91D66-2563-4979-8BC7-A3AB83DB83C5}">
      <dgm:prSet/>
      <dgm:spPr/>
      <dgm:t>
        <a:bodyPr/>
        <a:lstStyle/>
        <a:p>
          <a:endParaRPr lang="en-GB"/>
        </a:p>
      </dgm:t>
    </dgm:pt>
    <dgm:pt modelId="{E86FA0DE-D2E3-42CD-A52C-FE9141B957BA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Astanga hradaya</a:t>
          </a:r>
        </a:p>
      </dgm:t>
    </dgm:pt>
    <dgm:pt modelId="{B08FF923-B514-42C4-BC59-3A2128895946}" type="parTrans" cxnId="{43D36904-38EB-49C8-BDC3-A87153079321}">
      <dgm:prSet/>
      <dgm:spPr/>
      <dgm:t>
        <a:bodyPr/>
        <a:lstStyle/>
        <a:p>
          <a:endParaRPr lang="en-GB"/>
        </a:p>
      </dgm:t>
    </dgm:pt>
    <dgm:pt modelId="{EB602B44-8815-436D-B9EB-FB84EE385CCA}" type="sibTrans" cxnId="{43D36904-38EB-49C8-BDC3-A87153079321}">
      <dgm:prSet/>
      <dgm:spPr/>
      <dgm:t>
        <a:bodyPr/>
        <a:lstStyle/>
        <a:p>
          <a:endParaRPr lang="en-GB"/>
        </a:p>
      </dgm:t>
    </dgm:pt>
    <dgm:pt modelId="{E64A0307-267E-4F2F-A014-B418922A179A}">
      <dgm:prSet phldrT="[Text]"/>
      <dgm:spPr/>
      <dgm:t>
        <a:bodyPr/>
        <a:lstStyle/>
        <a:p>
          <a:r>
            <a:rPr lang="en-GB" dirty="0"/>
            <a:t>Psychology</a:t>
          </a:r>
        </a:p>
      </dgm:t>
    </dgm:pt>
    <dgm:pt modelId="{0682066F-0C20-476A-9B2A-21E221B98E27}" type="parTrans" cxnId="{80B9A429-0D77-41A1-9116-EEFB388EAAF2}">
      <dgm:prSet/>
      <dgm:spPr/>
      <dgm:t>
        <a:bodyPr/>
        <a:lstStyle/>
        <a:p>
          <a:endParaRPr lang="en-GB"/>
        </a:p>
      </dgm:t>
    </dgm:pt>
    <dgm:pt modelId="{18729C7E-A3F8-4163-9AAE-04A63DB27BAD}" type="sibTrans" cxnId="{80B9A429-0D77-41A1-9116-EEFB388EAAF2}">
      <dgm:prSet/>
      <dgm:spPr/>
      <dgm:t>
        <a:bodyPr/>
        <a:lstStyle/>
        <a:p>
          <a:endParaRPr lang="en-GB"/>
        </a:p>
      </dgm:t>
    </dgm:pt>
    <dgm:pt modelId="{E38513FB-8FB6-4E5E-9DE3-62BC64CB9BB6}">
      <dgm:prSet phldrT="[Text]"/>
      <dgm:spPr/>
      <dgm:t>
        <a:bodyPr/>
        <a:lstStyle/>
        <a:p>
          <a:r>
            <a:rPr lang="en-GB" dirty="0"/>
            <a:t>Alchemy</a:t>
          </a:r>
        </a:p>
      </dgm:t>
    </dgm:pt>
    <dgm:pt modelId="{26F389EB-95D9-409B-A0A1-849C27793EC0}" type="parTrans" cxnId="{D14E09EB-253E-4AF8-8D86-2F83CD5D6521}">
      <dgm:prSet/>
      <dgm:spPr/>
      <dgm:t>
        <a:bodyPr/>
        <a:lstStyle/>
        <a:p>
          <a:endParaRPr lang="en-GB"/>
        </a:p>
      </dgm:t>
    </dgm:pt>
    <dgm:pt modelId="{7ED04530-C27C-45D2-B5F4-61AD8AA3344B}" type="sibTrans" cxnId="{D14E09EB-253E-4AF8-8D86-2F83CD5D6521}">
      <dgm:prSet/>
      <dgm:spPr/>
      <dgm:t>
        <a:bodyPr/>
        <a:lstStyle/>
        <a:p>
          <a:endParaRPr lang="en-GB"/>
        </a:p>
      </dgm:t>
    </dgm:pt>
    <dgm:pt modelId="{4B418AC1-E3E4-4E97-92DC-218E4003A965}">
      <dgm:prSet phldrT="[Text]"/>
      <dgm:spPr/>
      <dgm:t>
        <a:bodyPr/>
        <a:lstStyle/>
        <a:p>
          <a:r>
            <a:rPr lang="en-GB" dirty="0"/>
            <a:t>Ayurveda</a:t>
          </a:r>
        </a:p>
      </dgm:t>
    </dgm:pt>
    <dgm:pt modelId="{42D5198E-DBB6-4288-B6A1-3E5E1A69E789}" type="parTrans" cxnId="{D5AD0196-3FD8-458B-98FB-FB3DAB2BC6AC}">
      <dgm:prSet/>
      <dgm:spPr/>
      <dgm:t>
        <a:bodyPr/>
        <a:lstStyle/>
        <a:p>
          <a:endParaRPr lang="en-GB"/>
        </a:p>
      </dgm:t>
    </dgm:pt>
    <dgm:pt modelId="{06D12079-5430-44CB-BE62-2D0ED19AB349}" type="sibTrans" cxnId="{D5AD0196-3FD8-458B-98FB-FB3DAB2BC6AC}">
      <dgm:prSet/>
      <dgm:spPr/>
      <dgm:t>
        <a:bodyPr/>
        <a:lstStyle/>
        <a:p>
          <a:endParaRPr lang="en-GB"/>
        </a:p>
      </dgm:t>
    </dgm:pt>
    <dgm:pt modelId="{F5906F65-2A17-4A0C-9CD0-3FDD05C354E5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Rasaratna Samuccaya</a:t>
          </a:r>
        </a:p>
      </dgm:t>
    </dgm:pt>
    <dgm:pt modelId="{017DF1E8-1E63-49BB-94C0-B3D0622CA5D9}" type="parTrans" cxnId="{36273003-70B2-4EAF-87A0-CCFE8FA77FEC}">
      <dgm:prSet/>
      <dgm:spPr/>
      <dgm:t>
        <a:bodyPr/>
        <a:lstStyle/>
        <a:p>
          <a:endParaRPr lang="en-GB"/>
        </a:p>
      </dgm:t>
    </dgm:pt>
    <dgm:pt modelId="{A12CEA8C-BC98-4269-B831-AA97AC0D738E}" type="sibTrans" cxnId="{36273003-70B2-4EAF-87A0-CCFE8FA77FEC}">
      <dgm:prSet/>
      <dgm:spPr/>
      <dgm:t>
        <a:bodyPr/>
        <a:lstStyle/>
        <a:p>
          <a:endParaRPr lang="en-GB"/>
        </a:p>
      </dgm:t>
    </dgm:pt>
    <dgm:pt modelId="{C60F79FA-8BA6-4DE8-887B-67E4E5A6797A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Yoga </a:t>
          </a:r>
        </a:p>
      </dgm:t>
    </dgm:pt>
    <dgm:pt modelId="{C8C03310-AF46-440B-B3CC-35EC42872471}" type="parTrans" cxnId="{39114D23-8F6E-4D71-8BA2-94F484A791BF}">
      <dgm:prSet/>
      <dgm:spPr/>
      <dgm:t>
        <a:bodyPr/>
        <a:lstStyle/>
        <a:p>
          <a:endParaRPr lang="en-GB"/>
        </a:p>
      </dgm:t>
    </dgm:pt>
    <dgm:pt modelId="{963758B0-31CD-4389-93F1-7BBC0FDAD6DA}" type="sibTrans" cxnId="{39114D23-8F6E-4D71-8BA2-94F484A791BF}">
      <dgm:prSet/>
      <dgm:spPr/>
      <dgm:t>
        <a:bodyPr/>
        <a:lstStyle/>
        <a:p>
          <a:endParaRPr lang="en-GB"/>
        </a:p>
      </dgm:t>
    </dgm:pt>
    <dgm:pt modelId="{DFACA01E-1F59-459B-8E41-7800CFEC0AE6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Samakhya</a:t>
          </a:r>
        </a:p>
      </dgm:t>
    </dgm:pt>
    <dgm:pt modelId="{8A82A4A4-C3E1-40C6-A256-1B90A56406AB}" type="parTrans" cxnId="{5A369F64-691C-4999-895D-91AF906E1F8E}">
      <dgm:prSet/>
      <dgm:spPr/>
      <dgm:t>
        <a:bodyPr/>
        <a:lstStyle/>
        <a:p>
          <a:endParaRPr lang="en-GB"/>
        </a:p>
      </dgm:t>
    </dgm:pt>
    <dgm:pt modelId="{62E170A9-4A42-4A45-A818-8BB296E04DBB}" type="sibTrans" cxnId="{5A369F64-691C-4999-895D-91AF906E1F8E}">
      <dgm:prSet/>
      <dgm:spPr/>
      <dgm:t>
        <a:bodyPr/>
        <a:lstStyle/>
        <a:p>
          <a:endParaRPr lang="en-GB"/>
        </a:p>
      </dgm:t>
    </dgm:pt>
    <dgm:pt modelId="{E3470C37-F866-4D96-8E82-F04562D6133C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dirty="0"/>
            <a:t>Upnisads</a:t>
          </a:r>
        </a:p>
      </dgm:t>
    </dgm:pt>
    <dgm:pt modelId="{268906C6-B4DB-46BA-9D61-E4D6D43F6692}" type="parTrans" cxnId="{EA6059C9-3217-49FD-B2D8-AE8B87480611}">
      <dgm:prSet/>
      <dgm:spPr/>
      <dgm:t>
        <a:bodyPr/>
        <a:lstStyle/>
        <a:p>
          <a:endParaRPr lang="en-GB"/>
        </a:p>
      </dgm:t>
    </dgm:pt>
    <dgm:pt modelId="{529909ED-DF70-4995-9B43-949B09E1205D}" type="sibTrans" cxnId="{EA6059C9-3217-49FD-B2D8-AE8B87480611}">
      <dgm:prSet/>
      <dgm:spPr/>
      <dgm:t>
        <a:bodyPr/>
        <a:lstStyle/>
        <a:p>
          <a:endParaRPr lang="en-GB"/>
        </a:p>
      </dgm:t>
    </dgm:pt>
    <dgm:pt modelId="{8352A683-A70D-4B78-8A55-8CE82E5CB1B6}">
      <dgm:prSet phldrT="[Text]"/>
      <dgm:spPr/>
      <dgm:t>
        <a:bodyPr/>
        <a:lstStyle/>
        <a:p>
          <a:r>
            <a:rPr lang="en-GB" dirty="0"/>
            <a:t>Niti Sastras</a:t>
          </a:r>
        </a:p>
      </dgm:t>
    </dgm:pt>
    <dgm:pt modelId="{1B09F2D7-30D5-4BC5-9A76-12E4E755381A}" type="parTrans" cxnId="{338EB15A-77A5-4CCC-B953-94212BA93DD7}">
      <dgm:prSet/>
      <dgm:spPr/>
      <dgm:t>
        <a:bodyPr/>
        <a:lstStyle/>
        <a:p>
          <a:endParaRPr lang="en-GB"/>
        </a:p>
      </dgm:t>
    </dgm:pt>
    <dgm:pt modelId="{7256BFF9-7476-4B19-9884-D1FC2232F784}" type="sibTrans" cxnId="{338EB15A-77A5-4CCC-B953-94212BA93DD7}">
      <dgm:prSet/>
      <dgm:spPr/>
      <dgm:t>
        <a:bodyPr/>
        <a:lstStyle/>
        <a:p>
          <a:endParaRPr lang="en-GB"/>
        </a:p>
      </dgm:t>
    </dgm:pt>
    <dgm:pt modelId="{9271DCE6-27FE-4015-B6EF-8FC9155DFEB2}">
      <dgm:prSet phldrT="[Text]"/>
      <dgm:spPr/>
      <dgm:t>
        <a:bodyPr/>
        <a:lstStyle/>
        <a:p>
          <a:r>
            <a:rPr lang="en-GB" dirty="0"/>
            <a:t>Poetic Verses &amp; stories on Samanaya niti </a:t>
          </a:r>
        </a:p>
      </dgm:t>
    </dgm:pt>
    <dgm:pt modelId="{5E839A29-D81D-4D66-870D-AD873AC7C673}" type="parTrans" cxnId="{C74DCD19-55E5-4B3D-9955-524CE855EB35}">
      <dgm:prSet/>
      <dgm:spPr/>
      <dgm:t>
        <a:bodyPr/>
        <a:lstStyle/>
        <a:p>
          <a:endParaRPr lang="en-GB"/>
        </a:p>
      </dgm:t>
    </dgm:pt>
    <dgm:pt modelId="{8FFC6E46-F737-4F7C-8492-16B31B8E3422}" type="sibTrans" cxnId="{C74DCD19-55E5-4B3D-9955-524CE855EB35}">
      <dgm:prSet/>
      <dgm:spPr/>
      <dgm:t>
        <a:bodyPr/>
        <a:lstStyle/>
        <a:p>
          <a:endParaRPr lang="en-GB"/>
        </a:p>
      </dgm:t>
    </dgm:pt>
    <dgm:pt modelId="{D4AE14FF-7C2B-423C-8310-1030B10A441F}">
      <dgm:prSet phldrT="[Text]"/>
      <dgm:spPr/>
      <dgm:t>
        <a:bodyPr/>
        <a:lstStyle/>
        <a:p>
          <a:r>
            <a:rPr lang="en-GB" dirty="0"/>
            <a:t>Niti Sastras as Raj niti </a:t>
          </a:r>
        </a:p>
      </dgm:t>
    </dgm:pt>
    <dgm:pt modelId="{502FCAFB-27A2-4A03-BD91-9E3E40E0AD32}" type="parTrans" cxnId="{26553C6C-C667-4C6C-A68F-1E6EB762AF98}">
      <dgm:prSet/>
      <dgm:spPr/>
      <dgm:t>
        <a:bodyPr/>
        <a:lstStyle/>
        <a:p>
          <a:endParaRPr lang="en-GB"/>
        </a:p>
      </dgm:t>
    </dgm:pt>
    <dgm:pt modelId="{942FD337-83D2-496D-97BF-98AB9BB52AF1}" type="sibTrans" cxnId="{26553C6C-C667-4C6C-A68F-1E6EB762AF98}">
      <dgm:prSet/>
      <dgm:spPr/>
      <dgm:t>
        <a:bodyPr/>
        <a:lstStyle/>
        <a:p>
          <a:endParaRPr lang="en-GB"/>
        </a:p>
      </dgm:t>
    </dgm:pt>
    <dgm:pt modelId="{77B13CC1-F082-40DD-99EF-C25681E106F2}">
      <dgm:prSet phldrT="[Text]"/>
      <dgm:spPr/>
      <dgm:t>
        <a:bodyPr/>
        <a:lstStyle/>
        <a:p>
          <a:r>
            <a:rPr lang="en-GB" dirty="0"/>
            <a:t>Public Administration </a:t>
          </a:r>
        </a:p>
      </dgm:t>
    </dgm:pt>
    <dgm:pt modelId="{5D92257E-66B6-4A9C-B898-E9029DF528EF}" type="parTrans" cxnId="{6ACF0AE3-859B-4C1A-84CC-D7AC116B19FF}">
      <dgm:prSet/>
      <dgm:spPr/>
      <dgm:t>
        <a:bodyPr/>
        <a:lstStyle/>
        <a:p>
          <a:endParaRPr lang="en-GB"/>
        </a:p>
      </dgm:t>
    </dgm:pt>
    <dgm:pt modelId="{2B21E3A7-2BC0-4B7A-8182-C9846BD28246}" type="sibTrans" cxnId="{6ACF0AE3-859B-4C1A-84CC-D7AC116B19FF}">
      <dgm:prSet/>
      <dgm:spPr/>
      <dgm:t>
        <a:bodyPr/>
        <a:lstStyle/>
        <a:p>
          <a:endParaRPr lang="en-GB"/>
        </a:p>
      </dgm:t>
    </dgm:pt>
    <dgm:pt modelId="{23901C83-C8BE-4791-BFCB-D562D894A698}">
      <dgm:prSet phldrT="[Text]"/>
      <dgm:spPr/>
      <dgm:t>
        <a:bodyPr/>
        <a:lstStyle/>
        <a:p>
          <a:r>
            <a:rPr lang="en-GB" dirty="0"/>
            <a:t>Manu Smrti </a:t>
          </a:r>
        </a:p>
      </dgm:t>
    </dgm:pt>
    <dgm:pt modelId="{12C5A07C-E3B0-4D92-B34E-4ACAFC1144FC}" type="parTrans" cxnId="{72CCCF5A-6AA4-4AAD-9928-01C24C09596B}">
      <dgm:prSet/>
      <dgm:spPr/>
      <dgm:t>
        <a:bodyPr/>
        <a:lstStyle/>
        <a:p>
          <a:endParaRPr lang="en-GB"/>
        </a:p>
      </dgm:t>
    </dgm:pt>
    <dgm:pt modelId="{9A32091E-2C76-4844-80F6-CFEDB60C254D}" type="sibTrans" cxnId="{72CCCF5A-6AA4-4AAD-9928-01C24C09596B}">
      <dgm:prSet/>
      <dgm:spPr/>
      <dgm:t>
        <a:bodyPr/>
        <a:lstStyle/>
        <a:p>
          <a:endParaRPr lang="en-GB"/>
        </a:p>
      </dgm:t>
    </dgm:pt>
    <dgm:pt modelId="{D70A6272-CEC0-418C-BAF3-261EF8CD4FD9}">
      <dgm:prSet phldrT="[Text]"/>
      <dgm:spPr/>
      <dgm:t>
        <a:bodyPr/>
        <a:lstStyle/>
        <a:p>
          <a:r>
            <a:rPr lang="en-GB" dirty="0"/>
            <a:t>Arthshashtra</a:t>
          </a:r>
        </a:p>
      </dgm:t>
    </dgm:pt>
    <dgm:pt modelId="{5BF8F8C7-8924-41B9-89FB-5861DE0F6DBB}" type="parTrans" cxnId="{3B6A1114-FA2A-4E11-89ED-28EDDA02E99A}">
      <dgm:prSet/>
      <dgm:spPr/>
      <dgm:t>
        <a:bodyPr/>
        <a:lstStyle/>
        <a:p>
          <a:endParaRPr lang="en-GB"/>
        </a:p>
      </dgm:t>
    </dgm:pt>
    <dgm:pt modelId="{362F809A-B30D-4305-9058-96FB73D1F6A2}" type="sibTrans" cxnId="{3B6A1114-FA2A-4E11-89ED-28EDDA02E99A}">
      <dgm:prSet/>
      <dgm:spPr/>
      <dgm:t>
        <a:bodyPr/>
        <a:lstStyle/>
        <a:p>
          <a:endParaRPr lang="en-GB"/>
        </a:p>
      </dgm:t>
    </dgm:pt>
    <dgm:pt modelId="{FF4032BB-29F1-4DF0-A6D0-75CC7DCB89DB}">
      <dgm:prSet phldrT="[Text]"/>
      <dgm:spPr/>
      <dgm:t>
        <a:bodyPr/>
        <a:lstStyle/>
        <a:p>
          <a:r>
            <a:rPr lang="en-GB" dirty="0"/>
            <a:t>Niti shastra of Kamandaka</a:t>
          </a:r>
        </a:p>
      </dgm:t>
    </dgm:pt>
    <dgm:pt modelId="{9E4D88FE-CB49-4C0C-953C-3A8BA2BBD343}" type="parTrans" cxnId="{C93AE298-3DF8-418F-AC45-CC4A6BFDA56A}">
      <dgm:prSet/>
      <dgm:spPr/>
      <dgm:t>
        <a:bodyPr/>
        <a:lstStyle/>
        <a:p>
          <a:endParaRPr lang="en-GB"/>
        </a:p>
      </dgm:t>
    </dgm:pt>
    <dgm:pt modelId="{142B4966-5261-4D88-951A-CDA113B9F802}" type="sibTrans" cxnId="{C93AE298-3DF8-418F-AC45-CC4A6BFDA56A}">
      <dgm:prSet/>
      <dgm:spPr/>
      <dgm:t>
        <a:bodyPr/>
        <a:lstStyle/>
        <a:p>
          <a:endParaRPr lang="en-GB"/>
        </a:p>
      </dgm:t>
    </dgm:pt>
    <dgm:pt modelId="{5CA3B248-3DB7-4D66-9972-6977034DB020}">
      <dgm:prSet phldrT="[Text]"/>
      <dgm:spPr/>
      <dgm:t>
        <a:bodyPr/>
        <a:lstStyle/>
        <a:p>
          <a:r>
            <a:rPr lang="en-GB" dirty="0"/>
            <a:t>Asthetic, Kavyas &amp; Performing Arts</a:t>
          </a:r>
        </a:p>
      </dgm:t>
    </dgm:pt>
    <dgm:pt modelId="{08EE4E99-BFEF-4D48-87C2-391C415FCFA2}" type="parTrans" cxnId="{27FD6A12-0B96-4580-A232-894863B9CED7}">
      <dgm:prSet/>
      <dgm:spPr/>
      <dgm:t>
        <a:bodyPr/>
        <a:lstStyle/>
        <a:p>
          <a:endParaRPr lang="en-GB"/>
        </a:p>
      </dgm:t>
    </dgm:pt>
    <dgm:pt modelId="{256C666C-AB6E-4F3F-B45C-284594830C13}" type="sibTrans" cxnId="{27FD6A12-0B96-4580-A232-894863B9CED7}">
      <dgm:prSet/>
      <dgm:spPr/>
      <dgm:t>
        <a:bodyPr/>
        <a:lstStyle/>
        <a:p>
          <a:endParaRPr lang="en-GB"/>
        </a:p>
      </dgm:t>
    </dgm:pt>
    <dgm:pt modelId="{3BA816A9-9084-4684-AAB8-06F5B8ED2938}">
      <dgm:prSet phldrT="[Text]"/>
      <dgm:spPr/>
      <dgm:t>
        <a:bodyPr/>
        <a:lstStyle/>
        <a:p>
          <a:r>
            <a:rPr lang="en-GB" dirty="0"/>
            <a:t>Linguistic and phonetics of Sanskrit language by Kalidas, Dandin, Banabhatta</a:t>
          </a:r>
        </a:p>
      </dgm:t>
    </dgm:pt>
    <dgm:pt modelId="{CA902574-FFE0-4198-AEDE-F0728C49E43F}" type="parTrans" cxnId="{DB68AE05-BADA-470B-A3A2-2AF7A8417518}">
      <dgm:prSet/>
      <dgm:spPr/>
      <dgm:t>
        <a:bodyPr/>
        <a:lstStyle/>
        <a:p>
          <a:endParaRPr lang="en-GB"/>
        </a:p>
      </dgm:t>
    </dgm:pt>
    <dgm:pt modelId="{EC16A3FF-E964-4754-B938-1ADDE2B46775}" type="sibTrans" cxnId="{DB68AE05-BADA-470B-A3A2-2AF7A8417518}">
      <dgm:prSet/>
      <dgm:spPr/>
      <dgm:t>
        <a:bodyPr/>
        <a:lstStyle/>
        <a:p>
          <a:endParaRPr lang="en-GB"/>
        </a:p>
      </dgm:t>
    </dgm:pt>
    <dgm:pt modelId="{AA8BEAFE-00F5-44DE-B67E-931A2E829AFE}">
      <dgm:prSet phldrT="[Text]"/>
      <dgm:spPr/>
      <dgm:t>
        <a:bodyPr/>
        <a:lstStyle/>
        <a:p>
          <a:r>
            <a:rPr lang="en-GB" dirty="0"/>
            <a:t>Kamasutra of Vatsyayana</a:t>
          </a:r>
        </a:p>
      </dgm:t>
    </dgm:pt>
    <dgm:pt modelId="{0D036A53-4853-48ED-8EFE-220D1AA15D1A}" type="parTrans" cxnId="{3A24FB59-5167-4353-8B10-1D51E89C029E}">
      <dgm:prSet/>
      <dgm:spPr/>
      <dgm:t>
        <a:bodyPr/>
        <a:lstStyle/>
        <a:p>
          <a:endParaRPr lang="en-GB"/>
        </a:p>
      </dgm:t>
    </dgm:pt>
    <dgm:pt modelId="{3B261BBD-034B-4693-A4DC-305BD56C9C55}" type="sibTrans" cxnId="{3A24FB59-5167-4353-8B10-1D51E89C029E}">
      <dgm:prSet/>
      <dgm:spPr/>
      <dgm:t>
        <a:bodyPr/>
        <a:lstStyle/>
        <a:p>
          <a:endParaRPr lang="en-GB"/>
        </a:p>
      </dgm:t>
    </dgm:pt>
    <dgm:pt modelId="{5FDAAD69-4247-421E-883C-E58878DDC02F}">
      <dgm:prSet phldrT="[Text]"/>
      <dgm:spPr/>
      <dgm:t>
        <a:bodyPr/>
        <a:lstStyle/>
        <a:p>
          <a:r>
            <a:rPr lang="en-GB" dirty="0"/>
            <a:t>Natya Sastra of Bharata </a:t>
          </a:r>
        </a:p>
      </dgm:t>
    </dgm:pt>
    <dgm:pt modelId="{4DC0C4A0-9CD1-461E-AFC7-982BAAA1A3A6}" type="parTrans" cxnId="{D745AC05-28BD-4381-879A-B5BB3FE111A3}">
      <dgm:prSet/>
      <dgm:spPr/>
      <dgm:t>
        <a:bodyPr/>
        <a:lstStyle/>
        <a:p>
          <a:endParaRPr lang="en-GB"/>
        </a:p>
      </dgm:t>
    </dgm:pt>
    <dgm:pt modelId="{30992E56-C5EF-4A82-85D5-9ECF2762190C}" type="sibTrans" cxnId="{D745AC05-28BD-4381-879A-B5BB3FE111A3}">
      <dgm:prSet/>
      <dgm:spPr/>
      <dgm:t>
        <a:bodyPr/>
        <a:lstStyle/>
        <a:p>
          <a:endParaRPr lang="en-GB"/>
        </a:p>
      </dgm:t>
    </dgm:pt>
    <dgm:pt modelId="{5F9FD20F-2F4E-45FF-92AB-93C07F5DB993}" type="pres">
      <dgm:prSet presAssocID="{44967CBC-3EBA-4474-997E-5E4F3A1881E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44B6577-CCBB-4660-87E2-DFB1050F2A9D}" type="pres">
      <dgm:prSet presAssocID="{4D449614-4B02-43F8-A765-9A48396CF495}" presName="composite" presStyleCnt="0"/>
      <dgm:spPr/>
    </dgm:pt>
    <dgm:pt modelId="{BCF64B18-A8C3-4289-876C-74D8F5E2C8A6}" type="pres">
      <dgm:prSet presAssocID="{4D449614-4B02-43F8-A765-9A48396CF495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3975B3-579D-4B3D-8BD8-FD174E956A6B}" type="pres">
      <dgm:prSet presAssocID="{4D449614-4B02-43F8-A765-9A48396CF495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655EA8-E257-4871-91A7-A09C20AF07E2}" type="pres">
      <dgm:prSet presAssocID="{B9C5E438-DBD5-4EA0-AE30-B3DFCA40ACB9}" presName="space" presStyleCnt="0"/>
      <dgm:spPr/>
    </dgm:pt>
    <dgm:pt modelId="{21F2FEC5-2E65-44FD-AD17-E8B135A8C948}" type="pres">
      <dgm:prSet presAssocID="{550C3754-8424-432D-9267-627072019240}" presName="composite" presStyleCnt="0"/>
      <dgm:spPr/>
    </dgm:pt>
    <dgm:pt modelId="{763C565F-26A6-4E0F-A842-4E1876C9BA93}" type="pres">
      <dgm:prSet presAssocID="{550C3754-8424-432D-9267-627072019240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3CCFAE6-2B6A-46DD-AAD5-64BF7338AA2A}" type="pres">
      <dgm:prSet presAssocID="{550C3754-8424-432D-9267-627072019240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08B6D93-B183-46A6-B058-8FB98818E6FE}" type="pres">
      <dgm:prSet presAssocID="{FE71FD38-3446-442B-98AA-56A5DAB68DF3}" presName="space" presStyleCnt="0"/>
      <dgm:spPr/>
    </dgm:pt>
    <dgm:pt modelId="{165876F5-A669-4332-B918-6816984E585A}" type="pres">
      <dgm:prSet presAssocID="{2966FECA-D12E-4F5C-984A-ADED182C0D10}" presName="composite" presStyleCnt="0"/>
      <dgm:spPr/>
    </dgm:pt>
    <dgm:pt modelId="{8FA6F01B-4645-4CC9-997C-5136A70A770E}" type="pres">
      <dgm:prSet presAssocID="{2966FECA-D12E-4F5C-984A-ADED182C0D10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A9ACB16-61E0-4659-8227-A787DA2A681D}" type="pres">
      <dgm:prSet presAssocID="{2966FECA-D12E-4F5C-984A-ADED182C0D10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F90ECB-4107-4B14-A7F7-B602606236DB}" type="pres">
      <dgm:prSet presAssocID="{AA9F5E8F-5AF5-4D45-8F21-C91ECB77FC83}" presName="space" presStyleCnt="0"/>
      <dgm:spPr/>
    </dgm:pt>
    <dgm:pt modelId="{B1C627E9-7220-40CC-9250-69687DD1690E}" type="pres">
      <dgm:prSet presAssocID="{8352A683-A70D-4B78-8A55-8CE82E5CB1B6}" presName="composite" presStyleCnt="0"/>
      <dgm:spPr/>
    </dgm:pt>
    <dgm:pt modelId="{8E75FD67-4856-40B4-944E-63A8B3DF60DC}" type="pres">
      <dgm:prSet presAssocID="{8352A683-A70D-4B78-8A55-8CE82E5CB1B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34984A-AB8E-4B2F-BAAD-B30ACCAFB52A}" type="pres">
      <dgm:prSet presAssocID="{8352A683-A70D-4B78-8A55-8CE82E5CB1B6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20B004-99FD-455C-B19F-EA914D632E8F}" type="pres">
      <dgm:prSet presAssocID="{7256BFF9-7476-4B19-9884-D1FC2232F784}" presName="space" presStyleCnt="0"/>
      <dgm:spPr/>
    </dgm:pt>
    <dgm:pt modelId="{81D9E736-F2E9-45A4-BE42-D52D02206383}" type="pres">
      <dgm:prSet presAssocID="{77B13CC1-F082-40DD-99EF-C25681E106F2}" presName="composite" presStyleCnt="0"/>
      <dgm:spPr/>
    </dgm:pt>
    <dgm:pt modelId="{767D6A79-4089-44B1-8317-1FD3DB67455F}" type="pres">
      <dgm:prSet presAssocID="{77B13CC1-F082-40DD-99EF-C25681E106F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3F0B71-2746-4D2D-8438-2CBEFD2E4B1D}" type="pres">
      <dgm:prSet presAssocID="{77B13CC1-F082-40DD-99EF-C25681E106F2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D8C669-992A-426C-A79E-0846E9F33F30}" type="pres">
      <dgm:prSet presAssocID="{2B21E3A7-2BC0-4B7A-8182-C9846BD28246}" presName="space" presStyleCnt="0"/>
      <dgm:spPr/>
    </dgm:pt>
    <dgm:pt modelId="{CE650A3A-F51B-4B89-B5A6-D85C058FF185}" type="pres">
      <dgm:prSet presAssocID="{5CA3B248-3DB7-4D66-9972-6977034DB020}" presName="composite" presStyleCnt="0"/>
      <dgm:spPr/>
    </dgm:pt>
    <dgm:pt modelId="{EB5B8D83-39AA-427D-A316-D9073F044E54}" type="pres">
      <dgm:prSet presAssocID="{5CA3B248-3DB7-4D66-9972-6977034DB020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2414E5-CAA5-44FB-B048-BEDD216303BA}" type="pres">
      <dgm:prSet presAssocID="{5CA3B248-3DB7-4D66-9972-6977034DB020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6273003-70B2-4EAF-87A0-CCFE8FA77FEC}" srcId="{E38513FB-8FB6-4E5E-9DE3-62BC64CB9BB6}" destId="{F5906F65-2A17-4A0C-9CD0-3FDD05C354E5}" srcOrd="0" destOrd="0" parTransId="{017DF1E8-1E63-49BB-94C0-B3D0622CA5D9}" sibTransId="{A12CEA8C-BC98-4269-B831-AA97AC0D738E}"/>
    <dgm:cxn modelId="{B2046304-5747-40B2-B7E9-543F7028900D}" type="presOf" srcId="{550C3754-8424-432D-9267-627072019240}" destId="{763C565F-26A6-4E0F-A842-4E1876C9BA93}" srcOrd="0" destOrd="0" presId="urn:microsoft.com/office/officeart/2005/8/layout/hList1"/>
    <dgm:cxn modelId="{63251F84-B8AC-42D9-8FA9-B3A3AA84FB41}" srcId="{550C3754-8424-432D-9267-627072019240}" destId="{DD84741E-3319-413A-B6A2-6E64979FE87B}" srcOrd="4" destOrd="0" parTransId="{41C88A43-2D39-47D6-91D6-377C8CD5DF21}" sibTransId="{9E109B70-5EF6-423C-9386-0CCEF86F4A06}"/>
    <dgm:cxn modelId="{B622C456-85DE-4E0D-85E8-9A403E45347C}" type="presOf" srcId="{44967CBC-3EBA-4474-997E-5E4F3A1881E2}" destId="{5F9FD20F-2F4E-45FF-92AB-93C07F5DB993}" srcOrd="0" destOrd="0" presId="urn:microsoft.com/office/officeart/2005/8/layout/hList1"/>
    <dgm:cxn modelId="{72CCCF5A-6AA4-4AAD-9928-01C24C09596B}" srcId="{77B13CC1-F082-40DD-99EF-C25681E106F2}" destId="{23901C83-C8BE-4791-BFCB-D562D894A698}" srcOrd="0" destOrd="0" parTransId="{12C5A07C-E3B0-4D92-B34E-4ACAFC1144FC}" sibTransId="{9A32091E-2C76-4844-80F6-CFEDB60C254D}"/>
    <dgm:cxn modelId="{E9C8A8E8-7033-4D3A-8B76-965EA9B31E01}" type="presOf" srcId="{C60F79FA-8BA6-4DE8-887B-67E4E5A6797A}" destId="{BA9ACB16-61E0-4659-8227-A787DA2A681D}" srcOrd="0" destOrd="7" presId="urn:microsoft.com/office/officeart/2005/8/layout/hList1"/>
    <dgm:cxn modelId="{15040329-023D-43FD-B46A-9E2124063AD4}" type="presOf" srcId="{D4AE14FF-7C2B-423C-8310-1030B10A441F}" destId="{1734984A-AB8E-4B2F-BAAD-B30ACCAFB52A}" srcOrd="0" destOrd="1" presId="urn:microsoft.com/office/officeart/2005/8/layout/hList1"/>
    <dgm:cxn modelId="{588752E8-C87E-4CB3-81E9-9EF4BCDE57BF}" srcId="{4D449614-4B02-43F8-A765-9A48396CF495}" destId="{3F433DF3-6F49-4294-B5F8-56D9E63DEA7D}" srcOrd="0" destOrd="0" parTransId="{33878A48-E93D-4D72-A71F-37C07E23DE3A}" sibTransId="{61B57D1A-77E4-4E20-921A-B18CA7B9D62C}"/>
    <dgm:cxn modelId="{5F3CF123-D859-47F5-AD33-E589B5854554}" type="presOf" srcId="{EF31FBCB-BCEF-483C-9F4F-D530D8C8A145}" destId="{313975B3-579D-4B3D-8BD8-FD174E956A6B}" srcOrd="0" destOrd="2" presId="urn:microsoft.com/office/officeart/2005/8/layout/hList1"/>
    <dgm:cxn modelId="{08F9208C-1553-49C8-8580-7A4A66A4F94B}" type="presOf" srcId="{A293B176-2923-4D1B-AFD2-AEB6250EA8E8}" destId="{313975B3-579D-4B3D-8BD8-FD174E956A6B}" srcOrd="0" destOrd="1" presId="urn:microsoft.com/office/officeart/2005/8/layout/hList1"/>
    <dgm:cxn modelId="{6ACF0AE3-859B-4C1A-84CC-D7AC116B19FF}" srcId="{44967CBC-3EBA-4474-997E-5E4F3A1881E2}" destId="{77B13CC1-F082-40DD-99EF-C25681E106F2}" srcOrd="4" destOrd="0" parTransId="{5D92257E-66B6-4A9C-B898-E9029DF528EF}" sibTransId="{2B21E3A7-2BC0-4B7A-8182-C9846BD28246}"/>
    <dgm:cxn modelId="{39114D23-8F6E-4D71-8BA2-94F484A791BF}" srcId="{E64A0307-267E-4F2F-A014-B418922A179A}" destId="{C60F79FA-8BA6-4DE8-887B-67E4E5A6797A}" srcOrd="0" destOrd="0" parTransId="{C8C03310-AF46-440B-B3CC-35EC42872471}" sibTransId="{963758B0-31CD-4389-93F1-7BBC0FDAD6DA}"/>
    <dgm:cxn modelId="{FE1DD008-F7CE-462A-BC20-85B5BE8B327F}" type="presOf" srcId="{491B59EB-42D9-403A-ABA0-DE48C5A30D5C}" destId="{BA9ACB16-61E0-4659-8227-A787DA2A681D}" srcOrd="0" destOrd="1" presId="urn:microsoft.com/office/officeart/2005/8/layout/hList1"/>
    <dgm:cxn modelId="{EDFA49B1-478D-43DD-8D71-71B3DB0EA3D2}" srcId="{44967CBC-3EBA-4474-997E-5E4F3A1881E2}" destId="{2966FECA-D12E-4F5C-984A-ADED182C0D10}" srcOrd="2" destOrd="0" parTransId="{CAB39DEA-66A2-4CDF-A833-2D6D8DB5A1D3}" sibTransId="{AA9F5E8F-5AF5-4D45-8F21-C91ECB77FC83}"/>
    <dgm:cxn modelId="{C6704F98-F12F-4675-8DE2-C5365C5BAF26}" type="presOf" srcId="{BD614A38-C286-4457-AC1F-40B0D54E7637}" destId="{A3CCFAE6-2B6A-46DD-AAD5-64BF7338AA2A}" srcOrd="0" destOrd="0" presId="urn:microsoft.com/office/officeart/2005/8/layout/hList1"/>
    <dgm:cxn modelId="{338EB15A-77A5-4CCC-B953-94212BA93DD7}" srcId="{44967CBC-3EBA-4474-997E-5E4F3A1881E2}" destId="{8352A683-A70D-4B78-8A55-8CE82E5CB1B6}" srcOrd="3" destOrd="0" parTransId="{1B09F2D7-30D5-4BC5-9A76-12E4E755381A}" sibTransId="{7256BFF9-7476-4B19-9884-D1FC2232F784}"/>
    <dgm:cxn modelId="{80B9A429-0D77-41A1-9116-EEFB388EAAF2}" srcId="{2966FECA-D12E-4F5C-984A-ADED182C0D10}" destId="{E64A0307-267E-4F2F-A014-B418922A179A}" srcOrd="2" destOrd="0" parTransId="{0682066F-0C20-476A-9B2A-21E221B98E27}" sibTransId="{18729C7E-A3F8-4163-9AAE-04A63DB27BAD}"/>
    <dgm:cxn modelId="{476EC378-4D64-445A-A5BA-566666EA18C8}" type="presOf" srcId="{5CA3B248-3DB7-4D66-9972-6977034DB020}" destId="{EB5B8D83-39AA-427D-A316-D9073F044E54}" srcOrd="0" destOrd="0" presId="urn:microsoft.com/office/officeart/2005/8/layout/hList1"/>
    <dgm:cxn modelId="{80C73C98-175B-4A40-B8A9-075C41DFA37C}" type="presOf" srcId="{8352A683-A70D-4B78-8A55-8CE82E5CB1B6}" destId="{8E75FD67-4856-40B4-944E-63A8B3DF60DC}" srcOrd="0" destOrd="0" presId="urn:microsoft.com/office/officeart/2005/8/layout/hList1"/>
    <dgm:cxn modelId="{915F6272-0A9B-4D62-A662-0087AF36D75C}" type="presOf" srcId="{23901C83-C8BE-4791-BFCB-D562D894A698}" destId="{063F0B71-2746-4D2D-8438-2CBEFD2E4B1D}" srcOrd="0" destOrd="0" presId="urn:microsoft.com/office/officeart/2005/8/layout/hList1"/>
    <dgm:cxn modelId="{F310A8B4-4DF1-4CB3-A66A-CD0F4734D3C5}" type="presOf" srcId="{5F764FC9-A5C1-459C-ACA2-606B087642A2}" destId="{A3CCFAE6-2B6A-46DD-AAD5-64BF7338AA2A}" srcOrd="0" destOrd="7" presId="urn:microsoft.com/office/officeart/2005/8/layout/hList1"/>
    <dgm:cxn modelId="{8E7B4AE4-1108-42FF-95E0-E4FA5E408F2D}" type="presOf" srcId="{D70A6272-CEC0-418C-BAF3-261EF8CD4FD9}" destId="{063F0B71-2746-4D2D-8438-2CBEFD2E4B1D}" srcOrd="0" destOrd="1" presId="urn:microsoft.com/office/officeart/2005/8/layout/hList1"/>
    <dgm:cxn modelId="{43D36904-38EB-49C8-BDC3-A87153079321}" srcId="{4B418AC1-E3E4-4E97-92DC-218E4003A965}" destId="{E86FA0DE-D2E3-42CD-A52C-FE9141B957BA}" srcOrd="2" destOrd="0" parTransId="{B08FF923-B514-42C4-BC59-3A2128895946}" sibTransId="{EB602B44-8815-436D-B9EB-FB84EE385CCA}"/>
    <dgm:cxn modelId="{19F8075C-2B25-469D-8D26-4086C4EE02F5}" type="presOf" srcId="{3F433DF3-6F49-4294-B5F8-56D9E63DEA7D}" destId="{313975B3-579D-4B3D-8BD8-FD174E956A6B}" srcOrd="0" destOrd="0" presId="urn:microsoft.com/office/officeart/2005/8/layout/hList1"/>
    <dgm:cxn modelId="{4EB816F8-948F-4CE3-88FF-19708AC4CCFB}" type="presOf" srcId="{2966FECA-D12E-4F5C-984A-ADED182C0D10}" destId="{8FA6F01B-4645-4CC9-997C-5136A70A770E}" srcOrd="0" destOrd="0" presId="urn:microsoft.com/office/officeart/2005/8/layout/hList1"/>
    <dgm:cxn modelId="{CF0B3942-8F70-40CE-8F1D-7F41B5C3D79A}" type="presOf" srcId="{AA8BEAFE-00F5-44DE-B67E-931A2E829AFE}" destId="{C02414E5-CAA5-44FB-B048-BEDD216303BA}" srcOrd="0" destOrd="1" presId="urn:microsoft.com/office/officeart/2005/8/layout/hList1"/>
    <dgm:cxn modelId="{14185012-57A2-4A3B-B263-47DA26FE851A}" type="presOf" srcId="{E38513FB-8FB6-4E5E-9DE3-62BC64CB9BB6}" destId="{BA9ACB16-61E0-4659-8227-A787DA2A681D}" srcOrd="0" destOrd="4" presId="urn:microsoft.com/office/officeart/2005/8/layout/hList1"/>
    <dgm:cxn modelId="{D5AD0196-3FD8-458B-98FB-FB3DAB2BC6AC}" srcId="{2966FECA-D12E-4F5C-984A-ADED182C0D10}" destId="{4B418AC1-E3E4-4E97-92DC-218E4003A965}" srcOrd="0" destOrd="0" parTransId="{42D5198E-DBB6-4288-B6A1-3E5E1A69E789}" sibTransId="{06D12079-5430-44CB-BE62-2D0ED19AB349}"/>
    <dgm:cxn modelId="{BDF1E2CD-1CAA-4D32-BA96-70ECFACF9163}" type="presOf" srcId="{DFACA01E-1F59-459B-8E41-7800CFEC0AE6}" destId="{BA9ACB16-61E0-4659-8227-A787DA2A681D}" srcOrd="0" destOrd="8" presId="urn:microsoft.com/office/officeart/2005/8/layout/hList1"/>
    <dgm:cxn modelId="{5E9CB8BE-E33A-4B21-BFC5-A10AB1B7CA75}" srcId="{4B418AC1-E3E4-4E97-92DC-218E4003A965}" destId="{491B59EB-42D9-403A-ABA0-DE48C5A30D5C}" srcOrd="0" destOrd="0" parTransId="{D7730B9D-8BBC-4920-A7CE-5CF56ADB409E}" sibTransId="{10DFD87F-B88F-4A08-B8D2-19456A1BF741}"/>
    <dgm:cxn modelId="{16F3F8D5-0E59-4FA5-A25B-CE7A8E40CF7F}" type="presOf" srcId="{B11CF7F9-AE58-4120-9663-20FE79F975D0}" destId="{A3CCFAE6-2B6A-46DD-AAD5-64BF7338AA2A}" srcOrd="0" destOrd="1" presId="urn:microsoft.com/office/officeart/2005/8/layout/hList1"/>
    <dgm:cxn modelId="{D6DB4FDB-8096-49C9-A222-7E89F8D6D2AC}" type="presOf" srcId="{DD84741E-3319-413A-B6A2-6E64979FE87B}" destId="{A3CCFAE6-2B6A-46DD-AAD5-64BF7338AA2A}" srcOrd="0" destOrd="4" presId="urn:microsoft.com/office/officeart/2005/8/layout/hList1"/>
    <dgm:cxn modelId="{26553C6C-C667-4C6C-A68F-1E6EB762AF98}" srcId="{8352A683-A70D-4B78-8A55-8CE82E5CB1B6}" destId="{D4AE14FF-7C2B-423C-8310-1030B10A441F}" srcOrd="1" destOrd="0" parTransId="{502FCAFB-27A2-4A03-BD91-9E3E40E0AD32}" sibTransId="{942FD337-83D2-496D-97BF-98AB9BB52AF1}"/>
    <dgm:cxn modelId="{D745AC05-28BD-4381-879A-B5BB3FE111A3}" srcId="{5CA3B248-3DB7-4D66-9972-6977034DB020}" destId="{5FDAAD69-4247-421E-883C-E58878DDC02F}" srcOrd="2" destOrd="0" parTransId="{4DC0C4A0-9CD1-461E-AFC7-982BAAA1A3A6}" sibTransId="{30992E56-C5EF-4A82-85D5-9ECF2762190C}"/>
    <dgm:cxn modelId="{2F3C21DF-17BA-4D35-9207-FFA2BC2DD6C1}" srcId="{550C3754-8424-432D-9267-627072019240}" destId="{B11CF7F9-AE58-4120-9663-20FE79F975D0}" srcOrd="1" destOrd="0" parTransId="{45FDA2E3-824B-4027-A388-047CD1BBC5B3}" sibTransId="{CFB643C9-08FB-4B09-B6E6-D37F40095E0D}"/>
    <dgm:cxn modelId="{B41128A5-CADF-4EFD-B82D-4559A2E6F9E0}" srcId="{550C3754-8424-432D-9267-627072019240}" destId="{1D265434-2E46-446C-8854-B13CCC51C9C1}" srcOrd="2" destOrd="0" parTransId="{7E0876E7-EECF-4DA1-9DBC-CD649710B6C5}" sibTransId="{340953CF-CF8A-4049-9E66-F7A2C2576A43}"/>
    <dgm:cxn modelId="{22A3D83A-F495-4257-844D-00AD48E85FB4}" type="presOf" srcId="{4D449614-4B02-43F8-A765-9A48396CF495}" destId="{BCF64B18-A8C3-4289-876C-74D8F5E2C8A6}" srcOrd="0" destOrd="0" presId="urn:microsoft.com/office/officeart/2005/8/layout/hList1"/>
    <dgm:cxn modelId="{2FB76CC9-5E21-427A-846E-6602C7CBC526}" type="presOf" srcId="{9271DCE6-27FE-4015-B6EF-8FC9155DFEB2}" destId="{1734984A-AB8E-4B2F-BAAD-B30ACCAFB52A}" srcOrd="0" destOrd="0" presId="urn:microsoft.com/office/officeart/2005/8/layout/hList1"/>
    <dgm:cxn modelId="{CB7F35A9-D495-4D48-9FE5-FE3DC6BE9C40}" type="presOf" srcId="{1D265434-2E46-446C-8854-B13CCC51C9C1}" destId="{A3CCFAE6-2B6A-46DD-AAD5-64BF7338AA2A}" srcOrd="0" destOrd="2" presId="urn:microsoft.com/office/officeart/2005/8/layout/hList1"/>
    <dgm:cxn modelId="{D14E09EB-253E-4AF8-8D86-2F83CD5D6521}" srcId="{2966FECA-D12E-4F5C-984A-ADED182C0D10}" destId="{E38513FB-8FB6-4E5E-9DE3-62BC64CB9BB6}" srcOrd="1" destOrd="0" parTransId="{26F389EB-95D9-409B-A0A1-849C27793EC0}" sibTransId="{7ED04530-C27C-45D2-B5F4-61AD8AA3344B}"/>
    <dgm:cxn modelId="{B27B551B-8115-47CE-8057-EAFA6C97F89A}" type="presOf" srcId="{E64A0307-267E-4F2F-A014-B418922A179A}" destId="{BA9ACB16-61E0-4659-8227-A787DA2A681D}" srcOrd="0" destOrd="6" presId="urn:microsoft.com/office/officeart/2005/8/layout/hList1"/>
    <dgm:cxn modelId="{C09F8E43-4E7C-4D39-99EB-71A8242D7099}" type="presOf" srcId="{2C3535B2-C08E-42A9-BC00-9A2FB9BCF105}" destId="{A3CCFAE6-2B6A-46DD-AAD5-64BF7338AA2A}" srcOrd="0" destOrd="5" presId="urn:microsoft.com/office/officeart/2005/8/layout/hList1"/>
    <dgm:cxn modelId="{37D54CAF-E438-48B7-A211-A0C0857FF581}" srcId="{4D449614-4B02-43F8-A765-9A48396CF495}" destId="{A293B176-2923-4D1B-AFD2-AEB6250EA8E8}" srcOrd="1" destOrd="0" parTransId="{7E57DEBE-1064-41F0-9D6F-350C92623698}" sibTransId="{9F5813D0-FE95-459F-9952-93232BCDAE66}"/>
    <dgm:cxn modelId="{0DA57FED-E097-48D5-96E6-17E6AD15E331}" srcId="{550C3754-8424-432D-9267-627072019240}" destId="{BD614A38-C286-4457-AC1F-40B0D54E7637}" srcOrd="0" destOrd="0" parTransId="{1F893276-CE2E-4AE1-BC76-F0B698B4B360}" sibTransId="{F8B35DE5-82A2-42DB-A3C7-573613689D49}"/>
    <dgm:cxn modelId="{5A369F64-691C-4999-895D-91AF906E1F8E}" srcId="{E64A0307-267E-4F2F-A014-B418922A179A}" destId="{DFACA01E-1F59-459B-8E41-7800CFEC0AE6}" srcOrd="1" destOrd="0" parTransId="{8A82A4A4-C3E1-40C6-A256-1B90A56406AB}" sibTransId="{62E170A9-4A42-4A45-A818-8BB296E04DBB}"/>
    <dgm:cxn modelId="{F1215864-0221-411D-8D3A-609EE60B0512}" type="presOf" srcId="{DBDE3D08-02A7-447B-88AD-3FE8CBE91DDC}" destId="{BA9ACB16-61E0-4659-8227-A787DA2A681D}" srcOrd="0" destOrd="2" presId="urn:microsoft.com/office/officeart/2005/8/layout/hList1"/>
    <dgm:cxn modelId="{3B6A1114-FA2A-4E11-89ED-28EDDA02E99A}" srcId="{77B13CC1-F082-40DD-99EF-C25681E106F2}" destId="{D70A6272-CEC0-418C-BAF3-261EF8CD4FD9}" srcOrd="1" destOrd="0" parTransId="{5BF8F8C7-8924-41B9-89FB-5861DE0F6DBB}" sibTransId="{362F809A-B30D-4305-9058-96FB73D1F6A2}"/>
    <dgm:cxn modelId="{00DF9E85-05D9-43D1-B133-EF6C59C9DAA2}" type="presOf" srcId="{77B13CC1-F082-40DD-99EF-C25681E106F2}" destId="{767D6A79-4089-44B1-8317-1FD3DB67455F}" srcOrd="0" destOrd="0" presId="urn:microsoft.com/office/officeart/2005/8/layout/hList1"/>
    <dgm:cxn modelId="{7885C0F6-11F2-43F0-9211-DAB204E8037B}" srcId="{44967CBC-3EBA-4474-997E-5E4F3A1881E2}" destId="{550C3754-8424-432D-9267-627072019240}" srcOrd="1" destOrd="0" parTransId="{573DF96E-37B8-4519-BE22-2B5162CADBF9}" sibTransId="{FE71FD38-3446-442B-98AA-56A5DAB68DF3}"/>
    <dgm:cxn modelId="{DC23CDB6-FC35-4FD4-82FB-15D9C57F95D2}" srcId="{550C3754-8424-432D-9267-627072019240}" destId="{2C3535B2-C08E-42A9-BC00-9A2FB9BCF105}" srcOrd="5" destOrd="0" parTransId="{10BBF1D9-4AF9-4BEC-A6E1-B4579A3A846B}" sibTransId="{E0C97BD9-D174-4D5E-BF09-210C482FFE1B}"/>
    <dgm:cxn modelId="{1D465952-56AD-4C98-BD6D-F6A74910177A}" type="presOf" srcId="{3BA816A9-9084-4684-AAB8-06F5B8ED2938}" destId="{C02414E5-CAA5-44FB-B048-BEDD216303BA}" srcOrd="0" destOrd="0" presId="urn:microsoft.com/office/officeart/2005/8/layout/hList1"/>
    <dgm:cxn modelId="{EE0D56B6-0018-48C9-98B3-72CD61B03D17}" type="presOf" srcId="{E86FA0DE-D2E3-42CD-A52C-FE9141B957BA}" destId="{BA9ACB16-61E0-4659-8227-A787DA2A681D}" srcOrd="0" destOrd="3" presId="urn:microsoft.com/office/officeart/2005/8/layout/hList1"/>
    <dgm:cxn modelId="{08E77DDA-336E-4811-BFDE-9877EFE1B7F3}" type="presOf" srcId="{81B198B6-095D-4160-8519-336FF7B2E604}" destId="{A3CCFAE6-2B6A-46DD-AAD5-64BF7338AA2A}" srcOrd="0" destOrd="8" presId="urn:microsoft.com/office/officeart/2005/8/layout/hList1"/>
    <dgm:cxn modelId="{EA6059C9-3217-49FD-B2D8-AE8B87480611}" srcId="{E64A0307-267E-4F2F-A014-B418922A179A}" destId="{E3470C37-F866-4D96-8E82-F04562D6133C}" srcOrd="2" destOrd="0" parTransId="{268906C6-B4DB-46BA-9D61-E4D6D43F6692}" sibTransId="{529909ED-DF70-4995-9B43-949B09E1205D}"/>
    <dgm:cxn modelId="{3A24FB59-5167-4353-8B10-1D51E89C029E}" srcId="{5CA3B248-3DB7-4D66-9972-6977034DB020}" destId="{AA8BEAFE-00F5-44DE-B67E-931A2E829AFE}" srcOrd="1" destOrd="0" parTransId="{0D036A53-4853-48ED-8EFE-220D1AA15D1A}" sibTransId="{3B261BBD-034B-4693-A4DC-305BD56C9C55}"/>
    <dgm:cxn modelId="{E7957BD8-799A-425D-AD90-10C7B5ACAEEC}" srcId="{550C3754-8424-432D-9267-627072019240}" destId="{52AAD1EA-2923-4CDA-A178-ACA2FD6EBF14}" srcOrd="3" destOrd="0" parTransId="{420480CD-10A9-4858-ACA1-5F9224A88271}" sibTransId="{B767AE40-8F4A-4AA9-A540-6C6F8C60B9B9}"/>
    <dgm:cxn modelId="{3F7248E5-3EA2-4328-846F-FA9312218A24}" srcId="{550C3754-8424-432D-9267-627072019240}" destId="{5F764FC9-A5C1-459C-ACA2-606B087642A2}" srcOrd="7" destOrd="0" parTransId="{9C7F521A-C35F-4F3C-B04C-17E7DCDDA928}" sibTransId="{7FEAC2A0-63E4-46D4-A5E1-255BB1357179}"/>
    <dgm:cxn modelId="{5A412E06-3EAC-4B52-B31D-9107980DA822}" srcId="{44967CBC-3EBA-4474-997E-5E4F3A1881E2}" destId="{4D449614-4B02-43F8-A765-9A48396CF495}" srcOrd="0" destOrd="0" parTransId="{A2ED7FA6-4B69-4824-B8CB-FF59056D05EE}" sibTransId="{B9C5E438-DBD5-4EA0-AE30-B3DFCA40ACB9}"/>
    <dgm:cxn modelId="{8A98E8DB-A56E-4E45-8A42-0896F8E03908}" type="presOf" srcId="{52AAD1EA-2923-4CDA-A178-ACA2FD6EBF14}" destId="{A3CCFAE6-2B6A-46DD-AAD5-64BF7338AA2A}" srcOrd="0" destOrd="3" presId="urn:microsoft.com/office/officeart/2005/8/layout/hList1"/>
    <dgm:cxn modelId="{D3B21BC8-F169-4DB8-8848-3F84C09EF93B}" type="presOf" srcId="{5FDAAD69-4247-421E-883C-E58878DDC02F}" destId="{C02414E5-CAA5-44FB-B048-BEDD216303BA}" srcOrd="0" destOrd="2" presId="urn:microsoft.com/office/officeart/2005/8/layout/hList1"/>
    <dgm:cxn modelId="{AAEEF1A9-8CAD-4278-B5B8-426829BA3578}" type="presOf" srcId="{4B418AC1-E3E4-4E97-92DC-218E4003A965}" destId="{BA9ACB16-61E0-4659-8227-A787DA2A681D}" srcOrd="0" destOrd="0" presId="urn:microsoft.com/office/officeart/2005/8/layout/hList1"/>
    <dgm:cxn modelId="{27FD6A12-0B96-4580-A232-894863B9CED7}" srcId="{44967CBC-3EBA-4474-997E-5E4F3A1881E2}" destId="{5CA3B248-3DB7-4D66-9972-6977034DB020}" srcOrd="5" destOrd="0" parTransId="{08EE4E99-BFEF-4D48-87C2-391C415FCFA2}" sibTransId="{256C666C-AB6E-4F3F-B45C-284594830C13}"/>
    <dgm:cxn modelId="{4773F9D2-6BB3-4C68-8B8E-91652659BDC1}" srcId="{4B418AC1-E3E4-4E97-92DC-218E4003A965}" destId="{DBDE3D08-02A7-447B-88AD-3FE8CBE91DDC}" srcOrd="1" destOrd="0" parTransId="{B662DA4D-C0D7-4DB3-B3D7-DEAADFBE92D5}" sibTransId="{8A923D19-08B6-4C10-8196-D8D117E12481}"/>
    <dgm:cxn modelId="{713550E8-9FA2-4935-8FA0-1AAB936E905E}" type="presOf" srcId="{FF4032BB-29F1-4DF0-A6D0-75CC7DCB89DB}" destId="{063F0B71-2746-4D2D-8438-2CBEFD2E4B1D}" srcOrd="0" destOrd="2" presId="urn:microsoft.com/office/officeart/2005/8/layout/hList1"/>
    <dgm:cxn modelId="{E062E9AC-2149-4EB3-B10C-C8D6629F3CB6}" type="presOf" srcId="{E3470C37-F866-4D96-8E82-F04562D6133C}" destId="{BA9ACB16-61E0-4659-8227-A787DA2A681D}" srcOrd="0" destOrd="9" presId="urn:microsoft.com/office/officeart/2005/8/layout/hList1"/>
    <dgm:cxn modelId="{7D990A83-DCE0-411F-BF90-2CF6E71B7771}" srcId="{4D449614-4B02-43F8-A765-9A48396CF495}" destId="{EF31FBCB-BCEF-483C-9F4F-D530D8C8A145}" srcOrd="2" destOrd="0" parTransId="{E8EF6B15-5FD7-4422-919D-8AAEC777B95E}" sibTransId="{B88E9B80-2BC6-4DEA-9D72-1DB69CB8B77F}"/>
    <dgm:cxn modelId="{17A91D66-2563-4979-8BC7-A3AB83DB83C5}" srcId="{550C3754-8424-432D-9267-627072019240}" destId="{81B198B6-095D-4160-8519-336FF7B2E604}" srcOrd="8" destOrd="0" parTransId="{509CFFB5-467F-4357-A527-4302FE51813B}" sibTransId="{48593ED1-FF6F-4949-98D3-03662F50B098}"/>
    <dgm:cxn modelId="{506C11C9-6324-431A-AEA5-2F55917B0FF4}" type="presOf" srcId="{F5906F65-2A17-4A0C-9CD0-3FDD05C354E5}" destId="{BA9ACB16-61E0-4659-8227-A787DA2A681D}" srcOrd="0" destOrd="5" presId="urn:microsoft.com/office/officeart/2005/8/layout/hList1"/>
    <dgm:cxn modelId="{DB68AE05-BADA-470B-A3A2-2AF7A8417518}" srcId="{5CA3B248-3DB7-4D66-9972-6977034DB020}" destId="{3BA816A9-9084-4684-AAB8-06F5B8ED2938}" srcOrd="0" destOrd="0" parTransId="{CA902574-FFE0-4198-AEDE-F0728C49E43F}" sibTransId="{EC16A3FF-E964-4754-B938-1ADDE2B46775}"/>
    <dgm:cxn modelId="{3E80B011-E766-4895-B337-8CC420766933}" srcId="{550C3754-8424-432D-9267-627072019240}" destId="{CA3D8D9B-E37E-418C-8E87-F1ED7BC7982D}" srcOrd="6" destOrd="0" parTransId="{0976C892-2F1A-4DE3-B860-D30B89CF5C43}" sibTransId="{7747456A-FFC9-4FC9-9858-7801B5E503F1}"/>
    <dgm:cxn modelId="{C74DCD19-55E5-4B3D-9955-524CE855EB35}" srcId="{8352A683-A70D-4B78-8A55-8CE82E5CB1B6}" destId="{9271DCE6-27FE-4015-B6EF-8FC9155DFEB2}" srcOrd="0" destOrd="0" parTransId="{5E839A29-D81D-4D66-870D-AD873AC7C673}" sibTransId="{8FFC6E46-F737-4F7C-8492-16B31B8E3422}"/>
    <dgm:cxn modelId="{619F02D8-EEF1-4A6A-A586-4B77C2B78960}" type="presOf" srcId="{CA3D8D9B-E37E-418C-8E87-F1ED7BC7982D}" destId="{A3CCFAE6-2B6A-46DD-AAD5-64BF7338AA2A}" srcOrd="0" destOrd="6" presId="urn:microsoft.com/office/officeart/2005/8/layout/hList1"/>
    <dgm:cxn modelId="{C93AE298-3DF8-418F-AC45-CC4A6BFDA56A}" srcId="{77B13CC1-F082-40DD-99EF-C25681E106F2}" destId="{FF4032BB-29F1-4DF0-A6D0-75CC7DCB89DB}" srcOrd="2" destOrd="0" parTransId="{9E4D88FE-CB49-4C0C-953C-3A8BA2BBD343}" sibTransId="{142B4966-5261-4D88-951A-CDA113B9F802}"/>
    <dgm:cxn modelId="{31C4B062-0E67-4C4B-9EC8-323CF9777C06}" type="presParOf" srcId="{5F9FD20F-2F4E-45FF-92AB-93C07F5DB993}" destId="{744B6577-CCBB-4660-87E2-DFB1050F2A9D}" srcOrd="0" destOrd="0" presId="urn:microsoft.com/office/officeart/2005/8/layout/hList1"/>
    <dgm:cxn modelId="{BF101BD1-66FE-40C9-95B2-22E0530C6DE3}" type="presParOf" srcId="{744B6577-CCBB-4660-87E2-DFB1050F2A9D}" destId="{BCF64B18-A8C3-4289-876C-74D8F5E2C8A6}" srcOrd="0" destOrd="0" presId="urn:microsoft.com/office/officeart/2005/8/layout/hList1"/>
    <dgm:cxn modelId="{A4214F41-9773-4336-BF8D-88C28F24277D}" type="presParOf" srcId="{744B6577-CCBB-4660-87E2-DFB1050F2A9D}" destId="{313975B3-579D-4B3D-8BD8-FD174E956A6B}" srcOrd="1" destOrd="0" presId="urn:microsoft.com/office/officeart/2005/8/layout/hList1"/>
    <dgm:cxn modelId="{E2B736BE-2198-4D5E-975A-9E15B621E4AA}" type="presParOf" srcId="{5F9FD20F-2F4E-45FF-92AB-93C07F5DB993}" destId="{E3655EA8-E257-4871-91A7-A09C20AF07E2}" srcOrd="1" destOrd="0" presId="urn:microsoft.com/office/officeart/2005/8/layout/hList1"/>
    <dgm:cxn modelId="{49FE6F8D-9D57-467B-90A3-D5D9081904AE}" type="presParOf" srcId="{5F9FD20F-2F4E-45FF-92AB-93C07F5DB993}" destId="{21F2FEC5-2E65-44FD-AD17-E8B135A8C948}" srcOrd="2" destOrd="0" presId="urn:microsoft.com/office/officeart/2005/8/layout/hList1"/>
    <dgm:cxn modelId="{AED8AC73-A031-4E3D-BA90-C5A3A6074362}" type="presParOf" srcId="{21F2FEC5-2E65-44FD-AD17-E8B135A8C948}" destId="{763C565F-26A6-4E0F-A842-4E1876C9BA93}" srcOrd="0" destOrd="0" presId="urn:microsoft.com/office/officeart/2005/8/layout/hList1"/>
    <dgm:cxn modelId="{C0D20EE4-FD80-46EC-AA4D-D308CB57D4DB}" type="presParOf" srcId="{21F2FEC5-2E65-44FD-AD17-E8B135A8C948}" destId="{A3CCFAE6-2B6A-46DD-AAD5-64BF7338AA2A}" srcOrd="1" destOrd="0" presId="urn:microsoft.com/office/officeart/2005/8/layout/hList1"/>
    <dgm:cxn modelId="{ABE754B1-6D4A-411E-9989-C5025EE9EF17}" type="presParOf" srcId="{5F9FD20F-2F4E-45FF-92AB-93C07F5DB993}" destId="{808B6D93-B183-46A6-B058-8FB98818E6FE}" srcOrd="3" destOrd="0" presId="urn:microsoft.com/office/officeart/2005/8/layout/hList1"/>
    <dgm:cxn modelId="{1E9905F0-49F2-4311-B6C4-438957303008}" type="presParOf" srcId="{5F9FD20F-2F4E-45FF-92AB-93C07F5DB993}" destId="{165876F5-A669-4332-B918-6816984E585A}" srcOrd="4" destOrd="0" presId="urn:microsoft.com/office/officeart/2005/8/layout/hList1"/>
    <dgm:cxn modelId="{6AE9D76B-B545-4F97-B486-C385F1D1E3C3}" type="presParOf" srcId="{165876F5-A669-4332-B918-6816984E585A}" destId="{8FA6F01B-4645-4CC9-997C-5136A70A770E}" srcOrd="0" destOrd="0" presId="urn:microsoft.com/office/officeart/2005/8/layout/hList1"/>
    <dgm:cxn modelId="{F6317B52-DB2F-4B77-8AE2-5747F3497C37}" type="presParOf" srcId="{165876F5-A669-4332-B918-6816984E585A}" destId="{BA9ACB16-61E0-4659-8227-A787DA2A681D}" srcOrd="1" destOrd="0" presId="urn:microsoft.com/office/officeart/2005/8/layout/hList1"/>
    <dgm:cxn modelId="{174CC209-A9D2-4470-B517-07AE66851A13}" type="presParOf" srcId="{5F9FD20F-2F4E-45FF-92AB-93C07F5DB993}" destId="{0AF90ECB-4107-4B14-A7F7-B602606236DB}" srcOrd="5" destOrd="0" presId="urn:microsoft.com/office/officeart/2005/8/layout/hList1"/>
    <dgm:cxn modelId="{5A7BA1CA-0380-42E9-B9C4-63B2E76283AD}" type="presParOf" srcId="{5F9FD20F-2F4E-45FF-92AB-93C07F5DB993}" destId="{B1C627E9-7220-40CC-9250-69687DD1690E}" srcOrd="6" destOrd="0" presId="urn:microsoft.com/office/officeart/2005/8/layout/hList1"/>
    <dgm:cxn modelId="{50C0343B-CEFE-4CC5-881E-91CDB7301860}" type="presParOf" srcId="{B1C627E9-7220-40CC-9250-69687DD1690E}" destId="{8E75FD67-4856-40B4-944E-63A8B3DF60DC}" srcOrd="0" destOrd="0" presId="urn:microsoft.com/office/officeart/2005/8/layout/hList1"/>
    <dgm:cxn modelId="{8357AAEC-AA2F-4706-87B7-0537337EEF0E}" type="presParOf" srcId="{B1C627E9-7220-40CC-9250-69687DD1690E}" destId="{1734984A-AB8E-4B2F-BAAD-B30ACCAFB52A}" srcOrd="1" destOrd="0" presId="urn:microsoft.com/office/officeart/2005/8/layout/hList1"/>
    <dgm:cxn modelId="{77626708-5FDF-4AE0-B351-C663E3644C61}" type="presParOf" srcId="{5F9FD20F-2F4E-45FF-92AB-93C07F5DB993}" destId="{4A20B004-99FD-455C-B19F-EA914D632E8F}" srcOrd="7" destOrd="0" presId="urn:microsoft.com/office/officeart/2005/8/layout/hList1"/>
    <dgm:cxn modelId="{D4933971-13D9-4B6A-A127-54F7D4495852}" type="presParOf" srcId="{5F9FD20F-2F4E-45FF-92AB-93C07F5DB993}" destId="{81D9E736-F2E9-45A4-BE42-D52D02206383}" srcOrd="8" destOrd="0" presId="urn:microsoft.com/office/officeart/2005/8/layout/hList1"/>
    <dgm:cxn modelId="{AA9E46C7-1F6F-4D4A-8F06-93FB0A8F0E6A}" type="presParOf" srcId="{81D9E736-F2E9-45A4-BE42-D52D02206383}" destId="{767D6A79-4089-44B1-8317-1FD3DB67455F}" srcOrd="0" destOrd="0" presId="urn:microsoft.com/office/officeart/2005/8/layout/hList1"/>
    <dgm:cxn modelId="{E6FFD1BF-9424-42E9-A47E-F0F7F61EBC13}" type="presParOf" srcId="{81D9E736-F2E9-45A4-BE42-D52D02206383}" destId="{063F0B71-2746-4D2D-8438-2CBEFD2E4B1D}" srcOrd="1" destOrd="0" presId="urn:microsoft.com/office/officeart/2005/8/layout/hList1"/>
    <dgm:cxn modelId="{511BDEFF-6CDD-4121-802B-2C40AA972182}" type="presParOf" srcId="{5F9FD20F-2F4E-45FF-92AB-93C07F5DB993}" destId="{B0D8C669-992A-426C-A79E-0846E9F33F30}" srcOrd="9" destOrd="0" presId="urn:microsoft.com/office/officeart/2005/8/layout/hList1"/>
    <dgm:cxn modelId="{6B936C7C-054E-406D-8602-93822199E7EA}" type="presParOf" srcId="{5F9FD20F-2F4E-45FF-92AB-93C07F5DB993}" destId="{CE650A3A-F51B-4B89-B5A6-D85C058FF185}" srcOrd="10" destOrd="0" presId="urn:microsoft.com/office/officeart/2005/8/layout/hList1"/>
    <dgm:cxn modelId="{AB60E3F4-E633-4A04-B9A2-D4AFE19F33B3}" type="presParOf" srcId="{CE650A3A-F51B-4B89-B5A6-D85C058FF185}" destId="{EB5B8D83-39AA-427D-A316-D9073F044E54}" srcOrd="0" destOrd="0" presId="urn:microsoft.com/office/officeart/2005/8/layout/hList1"/>
    <dgm:cxn modelId="{51C113C2-16BF-4A8E-A5A5-549DD5285D2C}" type="presParOf" srcId="{CE650A3A-F51B-4B89-B5A6-D85C058FF185}" destId="{C02414E5-CAA5-44FB-B048-BEDD216303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EC212-4549-4045-9E43-93CD16242EAF}">
      <dsp:nvSpPr>
        <dsp:cNvPr id="0" name=""/>
        <dsp:cNvSpPr/>
      </dsp:nvSpPr>
      <dsp:spPr>
        <a:xfrm>
          <a:off x="3737499" y="653790"/>
          <a:ext cx="4362406" cy="4362406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4">
            <a:hueOff val="-7620765"/>
            <a:satOff val="20223"/>
            <a:lumOff val="162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5DD73-7041-4114-B0D2-F7C81C5B39C4}">
      <dsp:nvSpPr>
        <dsp:cNvPr id="0" name=""/>
        <dsp:cNvSpPr/>
      </dsp:nvSpPr>
      <dsp:spPr>
        <a:xfrm>
          <a:off x="3737499" y="653790"/>
          <a:ext cx="4362406" cy="4362406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4">
            <a:hueOff val="-5080510"/>
            <a:satOff val="13482"/>
            <a:lumOff val="108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F25C6-9EA7-47E9-809E-F249ECCC0F91}">
      <dsp:nvSpPr>
        <dsp:cNvPr id="0" name=""/>
        <dsp:cNvSpPr/>
      </dsp:nvSpPr>
      <dsp:spPr>
        <a:xfrm>
          <a:off x="3737499" y="653790"/>
          <a:ext cx="4362406" cy="4362406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4">
            <a:hueOff val="-2540255"/>
            <a:satOff val="6741"/>
            <a:lumOff val="54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FFC2D-7DAD-49BE-80C9-BD321A298F3C}">
      <dsp:nvSpPr>
        <dsp:cNvPr id="0" name=""/>
        <dsp:cNvSpPr/>
      </dsp:nvSpPr>
      <dsp:spPr>
        <a:xfrm>
          <a:off x="3737499" y="653790"/>
          <a:ext cx="4362406" cy="4362406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87A14-BAFC-4857-861B-DB96F4DB10E8}">
      <dsp:nvSpPr>
        <dsp:cNvPr id="0" name=""/>
        <dsp:cNvSpPr/>
      </dsp:nvSpPr>
      <dsp:spPr>
        <a:xfrm>
          <a:off x="4914430" y="1830721"/>
          <a:ext cx="2008544" cy="20085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/>
            <a:t>Ancient Knowledge</a:t>
          </a:r>
        </a:p>
      </dsp:txBody>
      <dsp:txXfrm>
        <a:off x="5208574" y="2124865"/>
        <a:ext cx="1420256" cy="1420256"/>
      </dsp:txXfrm>
    </dsp:sp>
    <dsp:sp modelId="{B86B23B9-D39F-4F5C-B216-17E69E6F8FDA}">
      <dsp:nvSpPr>
        <dsp:cNvPr id="0" name=""/>
        <dsp:cNvSpPr/>
      </dsp:nvSpPr>
      <dsp:spPr>
        <a:xfrm>
          <a:off x="5215712" y="1415"/>
          <a:ext cx="1405980" cy="14059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/>
            <a:t>Identity</a:t>
          </a:r>
        </a:p>
      </dsp:txBody>
      <dsp:txXfrm>
        <a:off x="5421613" y="207316"/>
        <a:ext cx="994178" cy="994178"/>
      </dsp:txXfrm>
    </dsp:sp>
    <dsp:sp modelId="{733DFE38-0955-4E6C-AB40-83315A628576}">
      <dsp:nvSpPr>
        <dsp:cNvPr id="0" name=""/>
        <dsp:cNvSpPr/>
      </dsp:nvSpPr>
      <dsp:spPr>
        <a:xfrm>
          <a:off x="7346300" y="2132003"/>
          <a:ext cx="1405980" cy="1405980"/>
        </a:xfrm>
        <a:prstGeom prst="ellipse">
          <a:avLst/>
        </a:prstGeom>
        <a:solidFill>
          <a:schemeClr val="accent4">
            <a:hueOff val="-2540255"/>
            <a:satOff val="6741"/>
            <a:lumOff val="54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/>
            <a:t>Culture</a:t>
          </a:r>
        </a:p>
      </dsp:txBody>
      <dsp:txXfrm>
        <a:off x="7552201" y="2337904"/>
        <a:ext cx="994178" cy="994178"/>
      </dsp:txXfrm>
    </dsp:sp>
    <dsp:sp modelId="{41E01291-E580-44FB-8841-C713907AFE7E}">
      <dsp:nvSpPr>
        <dsp:cNvPr id="0" name=""/>
        <dsp:cNvSpPr/>
      </dsp:nvSpPr>
      <dsp:spPr>
        <a:xfrm>
          <a:off x="5215712" y="4262591"/>
          <a:ext cx="1405980" cy="1405980"/>
        </a:xfrm>
        <a:prstGeom prst="ellipse">
          <a:avLst/>
        </a:prstGeom>
        <a:solidFill>
          <a:schemeClr val="accent4">
            <a:hueOff val="-5080510"/>
            <a:satOff val="13482"/>
            <a:lumOff val="10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kern="1200" dirty="0"/>
            <a:t>Received Wisdom</a:t>
          </a:r>
        </a:p>
      </dsp:txBody>
      <dsp:txXfrm>
        <a:off x="5421613" y="4468492"/>
        <a:ext cx="994178" cy="994178"/>
      </dsp:txXfrm>
    </dsp:sp>
    <dsp:sp modelId="{18D26564-EC98-49DA-B559-9847DA1D7D0B}">
      <dsp:nvSpPr>
        <dsp:cNvPr id="0" name=""/>
        <dsp:cNvSpPr/>
      </dsp:nvSpPr>
      <dsp:spPr>
        <a:xfrm>
          <a:off x="3085124" y="2132003"/>
          <a:ext cx="1405980" cy="1405980"/>
        </a:xfrm>
        <a:prstGeom prst="ellipse">
          <a:avLst/>
        </a:prstGeom>
        <a:solidFill>
          <a:schemeClr val="accent4">
            <a:hueOff val="-7620765"/>
            <a:satOff val="20223"/>
            <a:lumOff val="162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1" kern="1200" dirty="0"/>
            <a:t>Economic Value</a:t>
          </a:r>
        </a:p>
      </dsp:txBody>
      <dsp:txXfrm>
        <a:off x="3291025" y="2337904"/>
        <a:ext cx="994178" cy="994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C51C3-EC49-4766-B269-990121CE8EB8}">
      <dsp:nvSpPr>
        <dsp:cNvPr id="0" name=""/>
        <dsp:cNvSpPr/>
      </dsp:nvSpPr>
      <dsp:spPr>
        <a:xfrm>
          <a:off x="6390513" y="5010244"/>
          <a:ext cx="4724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45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4929" y="5044153"/>
        <a:ext cx="23622" cy="23622"/>
      </dsp:txXfrm>
    </dsp:sp>
    <dsp:sp modelId="{E30A30AF-E7BE-4BF6-AA8D-C5ACDB7ADFE8}">
      <dsp:nvSpPr>
        <dsp:cNvPr id="0" name=""/>
        <dsp:cNvSpPr/>
      </dsp:nvSpPr>
      <dsp:spPr>
        <a:xfrm>
          <a:off x="3555782" y="5010244"/>
          <a:ext cx="4724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45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3780198" y="5044153"/>
        <a:ext cx="23622" cy="23622"/>
      </dsp:txXfrm>
    </dsp:sp>
    <dsp:sp modelId="{407A813A-4A7A-48E4-8676-EBCD5C83F76E}">
      <dsp:nvSpPr>
        <dsp:cNvPr id="0" name=""/>
        <dsp:cNvSpPr/>
      </dsp:nvSpPr>
      <dsp:spPr>
        <a:xfrm>
          <a:off x="721051" y="3818110"/>
          <a:ext cx="472455" cy="123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227" y="0"/>
              </a:lnTo>
              <a:lnTo>
                <a:pt x="236227" y="1237854"/>
              </a:lnTo>
              <a:lnTo>
                <a:pt x="472455" y="123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924155" y="4403913"/>
        <a:ext cx="66247" cy="66247"/>
      </dsp:txXfrm>
    </dsp:sp>
    <dsp:sp modelId="{95A62ACC-782C-4EB5-90BA-020A6ED78B04}">
      <dsp:nvSpPr>
        <dsp:cNvPr id="0" name=""/>
        <dsp:cNvSpPr/>
      </dsp:nvSpPr>
      <dsp:spPr>
        <a:xfrm>
          <a:off x="6390513" y="4109986"/>
          <a:ext cx="4724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45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4929" y="4143895"/>
        <a:ext cx="23622" cy="23622"/>
      </dsp:txXfrm>
    </dsp:sp>
    <dsp:sp modelId="{110C2E99-7B27-4C0E-8655-3D61150C9A6D}">
      <dsp:nvSpPr>
        <dsp:cNvPr id="0" name=""/>
        <dsp:cNvSpPr/>
      </dsp:nvSpPr>
      <dsp:spPr>
        <a:xfrm>
          <a:off x="3555782" y="2580256"/>
          <a:ext cx="472455" cy="1575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227" y="0"/>
              </a:lnTo>
              <a:lnTo>
                <a:pt x="236227" y="1575450"/>
              </a:lnTo>
              <a:lnTo>
                <a:pt x="472455" y="157545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3750890" y="3326862"/>
        <a:ext cx="82238" cy="82238"/>
      </dsp:txXfrm>
    </dsp:sp>
    <dsp:sp modelId="{3006671D-D112-47E4-8AC2-0BE40B9EE9A0}">
      <dsp:nvSpPr>
        <dsp:cNvPr id="0" name=""/>
        <dsp:cNvSpPr/>
      </dsp:nvSpPr>
      <dsp:spPr>
        <a:xfrm>
          <a:off x="6390513" y="2805320"/>
          <a:ext cx="472455" cy="450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227" y="0"/>
              </a:lnTo>
              <a:lnTo>
                <a:pt x="236227" y="450128"/>
              </a:lnTo>
              <a:lnTo>
                <a:pt x="472455" y="4501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0427" y="3014071"/>
        <a:ext cx="32627" cy="32627"/>
      </dsp:txXfrm>
    </dsp:sp>
    <dsp:sp modelId="{FA829EC4-1B6F-4879-8C5F-D03DBAB69088}">
      <dsp:nvSpPr>
        <dsp:cNvPr id="0" name=""/>
        <dsp:cNvSpPr/>
      </dsp:nvSpPr>
      <dsp:spPr>
        <a:xfrm>
          <a:off x="6390513" y="2355191"/>
          <a:ext cx="472455" cy="450128"/>
        </a:xfrm>
        <a:custGeom>
          <a:avLst/>
          <a:gdLst/>
          <a:ahLst/>
          <a:cxnLst/>
          <a:rect l="0" t="0" r="0" b="0"/>
          <a:pathLst>
            <a:path>
              <a:moveTo>
                <a:pt x="0" y="450128"/>
              </a:moveTo>
              <a:lnTo>
                <a:pt x="236227" y="450128"/>
              </a:lnTo>
              <a:lnTo>
                <a:pt x="236227" y="0"/>
              </a:lnTo>
              <a:lnTo>
                <a:pt x="4724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0427" y="2563942"/>
        <a:ext cx="32627" cy="32627"/>
      </dsp:txXfrm>
    </dsp:sp>
    <dsp:sp modelId="{8A08EF61-A2EE-4327-BF9B-CEBEC28C0BD5}">
      <dsp:nvSpPr>
        <dsp:cNvPr id="0" name=""/>
        <dsp:cNvSpPr/>
      </dsp:nvSpPr>
      <dsp:spPr>
        <a:xfrm>
          <a:off x="3555782" y="2580256"/>
          <a:ext cx="472455" cy="225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227" y="0"/>
              </a:lnTo>
              <a:lnTo>
                <a:pt x="236227" y="225064"/>
              </a:lnTo>
              <a:lnTo>
                <a:pt x="472455" y="2250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3778926" y="2679705"/>
        <a:ext cx="26166" cy="26166"/>
      </dsp:txXfrm>
    </dsp:sp>
    <dsp:sp modelId="{9AE4359E-6097-41FD-977D-81C5E6BD3C4D}">
      <dsp:nvSpPr>
        <dsp:cNvPr id="0" name=""/>
        <dsp:cNvSpPr/>
      </dsp:nvSpPr>
      <dsp:spPr>
        <a:xfrm>
          <a:off x="9225244" y="1409214"/>
          <a:ext cx="4724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45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9449660" y="1443122"/>
        <a:ext cx="23622" cy="23622"/>
      </dsp:txXfrm>
    </dsp:sp>
    <dsp:sp modelId="{81AC9D0A-872B-49B1-B96F-4E0B3BD79D2B}">
      <dsp:nvSpPr>
        <dsp:cNvPr id="0" name=""/>
        <dsp:cNvSpPr/>
      </dsp:nvSpPr>
      <dsp:spPr>
        <a:xfrm>
          <a:off x="6390513" y="1004805"/>
          <a:ext cx="472455" cy="450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227" y="0"/>
              </a:lnTo>
              <a:lnTo>
                <a:pt x="236227" y="450128"/>
              </a:lnTo>
              <a:lnTo>
                <a:pt x="472455" y="45012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0427" y="1213555"/>
        <a:ext cx="32627" cy="32627"/>
      </dsp:txXfrm>
    </dsp:sp>
    <dsp:sp modelId="{4D947D1C-E884-4505-991A-36639673B69A}">
      <dsp:nvSpPr>
        <dsp:cNvPr id="0" name=""/>
        <dsp:cNvSpPr/>
      </dsp:nvSpPr>
      <dsp:spPr>
        <a:xfrm>
          <a:off x="9225244" y="508956"/>
          <a:ext cx="4724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45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9449660" y="542865"/>
        <a:ext cx="23622" cy="23622"/>
      </dsp:txXfrm>
    </dsp:sp>
    <dsp:sp modelId="{7FE63746-C54F-4729-A448-908050F29DE9}">
      <dsp:nvSpPr>
        <dsp:cNvPr id="0" name=""/>
        <dsp:cNvSpPr/>
      </dsp:nvSpPr>
      <dsp:spPr>
        <a:xfrm>
          <a:off x="6390513" y="554676"/>
          <a:ext cx="472455" cy="450128"/>
        </a:xfrm>
        <a:custGeom>
          <a:avLst/>
          <a:gdLst/>
          <a:ahLst/>
          <a:cxnLst/>
          <a:rect l="0" t="0" r="0" b="0"/>
          <a:pathLst>
            <a:path>
              <a:moveTo>
                <a:pt x="0" y="450128"/>
              </a:moveTo>
              <a:lnTo>
                <a:pt x="236227" y="450128"/>
              </a:lnTo>
              <a:lnTo>
                <a:pt x="236227" y="0"/>
              </a:lnTo>
              <a:lnTo>
                <a:pt x="4724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6610427" y="763427"/>
        <a:ext cx="32627" cy="32627"/>
      </dsp:txXfrm>
    </dsp:sp>
    <dsp:sp modelId="{263E32B5-35A9-4282-BC2E-2199350176CD}">
      <dsp:nvSpPr>
        <dsp:cNvPr id="0" name=""/>
        <dsp:cNvSpPr/>
      </dsp:nvSpPr>
      <dsp:spPr>
        <a:xfrm>
          <a:off x="3555782" y="1004805"/>
          <a:ext cx="472455" cy="1575450"/>
        </a:xfrm>
        <a:custGeom>
          <a:avLst/>
          <a:gdLst/>
          <a:ahLst/>
          <a:cxnLst/>
          <a:rect l="0" t="0" r="0" b="0"/>
          <a:pathLst>
            <a:path>
              <a:moveTo>
                <a:pt x="0" y="1575450"/>
              </a:moveTo>
              <a:lnTo>
                <a:pt x="236227" y="1575450"/>
              </a:lnTo>
              <a:lnTo>
                <a:pt x="236227" y="0"/>
              </a:lnTo>
              <a:lnTo>
                <a:pt x="47245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3750890" y="1751411"/>
        <a:ext cx="82238" cy="82238"/>
      </dsp:txXfrm>
    </dsp:sp>
    <dsp:sp modelId="{8B8704F8-8604-4A29-AB39-465240FFA5D0}">
      <dsp:nvSpPr>
        <dsp:cNvPr id="0" name=""/>
        <dsp:cNvSpPr/>
      </dsp:nvSpPr>
      <dsp:spPr>
        <a:xfrm>
          <a:off x="721051" y="2580256"/>
          <a:ext cx="472455" cy="1237854"/>
        </a:xfrm>
        <a:custGeom>
          <a:avLst/>
          <a:gdLst/>
          <a:ahLst/>
          <a:cxnLst/>
          <a:rect l="0" t="0" r="0" b="0"/>
          <a:pathLst>
            <a:path>
              <a:moveTo>
                <a:pt x="0" y="1237854"/>
              </a:moveTo>
              <a:lnTo>
                <a:pt x="236227" y="1237854"/>
              </a:lnTo>
              <a:lnTo>
                <a:pt x="236227" y="0"/>
              </a:lnTo>
              <a:lnTo>
                <a:pt x="47245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1" kern="1200"/>
        </a:p>
      </dsp:txBody>
      <dsp:txXfrm>
        <a:off x="924155" y="3166059"/>
        <a:ext cx="66247" cy="66247"/>
      </dsp:txXfrm>
    </dsp:sp>
    <dsp:sp modelId="{4F988419-E1CA-4157-BC2A-6448C046B2FB}">
      <dsp:nvSpPr>
        <dsp:cNvPr id="0" name=""/>
        <dsp:cNvSpPr/>
      </dsp:nvSpPr>
      <dsp:spPr>
        <a:xfrm rot="16200000">
          <a:off x="-1534330" y="3458007"/>
          <a:ext cx="3790558" cy="7202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smtClean="0"/>
            <a:t>Indian Knowledge System</a:t>
          </a:r>
          <a:endParaRPr lang="en-GB" sz="2400" b="1" kern="1200" dirty="0"/>
        </a:p>
      </dsp:txBody>
      <dsp:txXfrm>
        <a:off x="-1534330" y="3458007"/>
        <a:ext cx="3790558" cy="720206"/>
      </dsp:txXfrm>
    </dsp:sp>
    <dsp:sp modelId="{300D5A54-B96A-449F-9EBB-F7C07DE51D2D}">
      <dsp:nvSpPr>
        <dsp:cNvPr id="0" name=""/>
        <dsp:cNvSpPr/>
      </dsp:nvSpPr>
      <dsp:spPr>
        <a:xfrm>
          <a:off x="1193506" y="2220153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Literary</a:t>
          </a:r>
        </a:p>
      </dsp:txBody>
      <dsp:txXfrm>
        <a:off x="1193506" y="2220153"/>
        <a:ext cx="2362275" cy="720206"/>
      </dsp:txXfrm>
    </dsp:sp>
    <dsp:sp modelId="{4BABBC7E-787E-4EAD-8BFD-216B1A2FDD26}">
      <dsp:nvSpPr>
        <dsp:cNvPr id="0" name=""/>
        <dsp:cNvSpPr/>
      </dsp:nvSpPr>
      <dsp:spPr>
        <a:xfrm>
          <a:off x="4028237" y="644702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Sanatan Dharma</a:t>
          </a:r>
        </a:p>
      </dsp:txBody>
      <dsp:txXfrm>
        <a:off x="4028237" y="644702"/>
        <a:ext cx="2362275" cy="720206"/>
      </dsp:txXfrm>
    </dsp:sp>
    <dsp:sp modelId="{4BC722D6-5BEF-411F-8F5F-22523C8B054A}">
      <dsp:nvSpPr>
        <dsp:cNvPr id="0" name=""/>
        <dsp:cNvSpPr/>
      </dsp:nvSpPr>
      <dsp:spPr>
        <a:xfrm>
          <a:off x="6862968" y="194573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Core</a:t>
          </a:r>
        </a:p>
      </dsp:txBody>
      <dsp:txXfrm>
        <a:off x="6862968" y="194573"/>
        <a:ext cx="2362275" cy="720206"/>
      </dsp:txXfrm>
    </dsp:sp>
    <dsp:sp modelId="{18EA86B3-9043-470E-B506-CE353DA90FE7}">
      <dsp:nvSpPr>
        <dsp:cNvPr id="0" name=""/>
        <dsp:cNvSpPr/>
      </dsp:nvSpPr>
      <dsp:spPr>
        <a:xfrm>
          <a:off x="9697699" y="194573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14 vidyasthana, Works of several religious leaders and philosophers </a:t>
          </a:r>
        </a:p>
      </dsp:txBody>
      <dsp:txXfrm>
        <a:off x="9697699" y="194573"/>
        <a:ext cx="2362275" cy="720206"/>
      </dsp:txXfrm>
    </dsp:sp>
    <dsp:sp modelId="{706DD729-E49C-4463-B4BE-547E7A4D9C7E}">
      <dsp:nvSpPr>
        <dsp:cNvPr id="0" name=""/>
        <dsp:cNvSpPr/>
      </dsp:nvSpPr>
      <dsp:spPr>
        <a:xfrm>
          <a:off x="6862968" y="1094831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Other </a:t>
          </a:r>
        </a:p>
      </dsp:txBody>
      <dsp:txXfrm>
        <a:off x="6862968" y="1094831"/>
        <a:ext cx="2362275" cy="720206"/>
      </dsp:txXfrm>
    </dsp:sp>
    <dsp:sp modelId="{E7E024DF-59FE-4C6E-8AA7-2A32DB4E0F47}">
      <dsp:nvSpPr>
        <dsp:cNvPr id="0" name=""/>
        <dsp:cNvSpPr/>
      </dsp:nvSpPr>
      <dsp:spPr>
        <a:xfrm>
          <a:off x="9697699" y="1094831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Basic and Applied Sciences, Engineering, Technology, Architecture etc. </a:t>
          </a:r>
        </a:p>
      </dsp:txBody>
      <dsp:txXfrm>
        <a:off x="9697699" y="1094831"/>
        <a:ext cx="2362275" cy="720206"/>
      </dsp:txXfrm>
    </dsp:sp>
    <dsp:sp modelId="{6FD1BF13-2449-4B81-863C-A347ECC46157}">
      <dsp:nvSpPr>
        <dsp:cNvPr id="0" name=""/>
        <dsp:cNvSpPr/>
      </dsp:nvSpPr>
      <dsp:spPr>
        <a:xfrm>
          <a:off x="4028237" y="2445217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Other Dharmic Tradition</a:t>
          </a:r>
        </a:p>
      </dsp:txBody>
      <dsp:txXfrm>
        <a:off x="4028237" y="2445217"/>
        <a:ext cx="2362275" cy="720206"/>
      </dsp:txXfrm>
    </dsp:sp>
    <dsp:sp modelId="{F109F8FD-11A7-40B1-859D-E6C6FEEB39EA}">
      <dsp:nvSpPr>
        <dsp:cNvPr id="0" name=""/>
        <dsp:cNvSpPr/>
      </dsp:nvSpPr>
      <dsp:spPr>
        <a:xfrm>
          <a:off x="6862968" y="1995088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Buddhist</a:t>
          </a:r>
        </a:p>
      </dsp:txBody>
      <dsp:txXfrm>
        <a:off x="6862968" y="1995088"/>
        <a:ext cx="2362275" cy="720206"/>
      </dsp:txXfrm>
    </dsp:sp>
    <dsp:sp modelId="{7CEC6CD4-7C0A-4B6A-BFB4-603F98E13363}">
      <dsp:nvSpPr>
        <dsp:cNvPr id="0" name=""/>
        <dsp:cNvSpPr/>
      </dsp:nvSpPr>
      <dsp:spPr>
        <a:xfrm>
          <a:off x="6862968" y="2895346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Jain </a:t>
          </a:r>
        </a:p>
      </dsp:txBody>
      <dsp:txXfrm>
        <a:off x="6862968" y="2895346"/>
        <a:ext cx="2362275" cy="720206"/>
      </dsp:txXfrm>
    </dsp:sp>
    <dsp:sp modelId="{341BE351-A372-4B15-922F-670DF50D49C9}">
      <dsp:nvSpPr>
        <dsp:cNvPr id="0" name=""/>
        <dsp:cNvSpPr/>
      </dsp:nvSpPr>
      <dsp:spPr>
        <a:xfrm>
          <a:off x="4028237" y="3795603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Regional</a:t>
          </a:r>
        </a:p>
      </dsp:txBody>
      <dsp:txXfrm>
        <a:off x="4028237" y="3795603"/>
        <a:ext cx="2362275" cy="720206"/>
      </dsp:txXfrm>
    </dsp:sp>
    <dsp:sp modelId="{D79F5AE5-54CE-4F61-9EE8-7BCCC4873A97}">
      <dsp:nvSpPr>
        <dsp:cNvPr id="0" name=""/>
        <dsp:cNvSpPr/>
      </dsp:nvSpPr>
      <dsp:spPr>
        <a:xfrm>
          <a:off x="6862968" y="3795603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Wealth of Religious and other literature in all major Indian Languages </a:t>
          </a:r>
        </a:p>
      </dsp:txBody>
      <dsp:txXfrm>
        <a:off x="6862968" y="3795603"/>
        <a:ext cx="2362275" cy="720206"/>
      </dsp:txXfrm>
    </dsp:sp>
    <dsp:sp modelId="{B32E1EBF-DE21-4C9D-AA81-DB294F220E1F}">
      <dsp:nvSpPr>
        <dsp:cNvPr id="0" name=""/>
        <dsp:cNvSpPr/>
      </dsp:nvSpPr>
      <dsp:spPr>
        <a:xfrm>
          <a:off x="1193506" y="4695861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Non – Literary</a:t>
          </a:r>
        </a:p>
      </dsp:txBody>
      <dsp:txXfrm>
        <a:off x="1193506" y="4695861"/>
        <a:ext cx="2362275" cy="720206"/>
      </dsp:txXfrm>
    </dsp:sp>
    <dsp:sp modelId="{1FD07A62-E6E7-42DA-B947-B9B7C9E14EDA}">
      <dsp:nvSpPr>
        <dsp:cNvPr id="0" name=""/>
        <dsp:cNvSpPr/>
      </dsp:nvSpPr>
      <dsp:spPr>
        <a:xfrm>
          <a:off x="4028237" y="4695861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Oral Traditions</a:t>
          </a:r>
        </a:p>
      </dsp:txBody>
      <dsp:txXfrm>
        <a:off x="4028237" y="4695861"/>
        <a:ext cx="2362275" cy="720206"/>
      </dsp:txXfrm>
    </dsp:sp>
    <dsp:sp modelId="{09B0F4A5-1270-4585-ACAE-898D2EBCDB5E}">
      <dsp:nvSpPr>
        <dsp:cNvPr id="0" name=""/>
        <dsp:cNvSpPr/>
      </dsp:nvSpPr>
      <dsp:spPr>
        <a:xfrm>
          <a:off x="6862968" y="4695861"/>
          <a:ext cx="2362275" cy="7202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Art Form, Health, Food and life practice, Folklore</a:t>
          </a:r>
        </a:p>
      </dsp:txBody>
      <dsp:txXfrm>
        <a:off x="6862968" y="4695861"/>
        <a:ext cx="2362275" cy="720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64B18-A8C3-4289-876C-74D8F5E2C8A6}">
      <dsp:nvSpPr>
        <dsp:cNvPr id="0" name=""/>
        <dsp:cNvSpPr/>
      </dsp:nvSpPr>
      <dsp:spPr>
        <a:xfrm>
          <a:off x="3349" y="526745"/>
          <a:ext cx="1779369" cy="6076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Basic and Applied Science</a:t>
          </a:r>
        </a:p>
      </dsp:txBody>
      <dsp:txXfrm>
        <a:off x="3349" y="526745"/>
        <a:ext cx="1779369" cy="607616"/>
      </dsp:txXfrm>
    </dsp:sp>
    <dsp:sp modelId="{313975B3-579D-4B3D-8BD8-FD174E956A6B}">
      <dsp:nvSpPr>
        <dsp:cNvPr id="0" name=""/>
        <dsp:cNvSpPr/>
      </dsp:nvSpPr>
      <dsp:spPr>
        <a:xfrm>
          <a:off x="3349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Mathematics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Astronomy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Plant Science </a:t>
          </a:r>
        </a:p>
      </dsp:txBody>
      <dsp:txXfrm>
        <a:off x="3349" y="1134361"/>
        <a:ext cx="1779369" cy="3930067"/>
      </dsp:txXfrm>
    </dsp:sp>
    <dsp:sp modelId="{763C565F-26A6-4E0F-A842-4E1876C9BA93}">
      <dsp:nvSpPr>
        <dsp:cNvPr id="0" name=""/>
        <dsp:cNvSpPr/>
      </dsp:nvSpPr>
      <dsp:spPr>
        <a:xfrm>
          <a:off x="2031830" y="526745"/>
          <a:ext cx="1779369" cy="607616"/>
        </a:xfrm>
        <a:prstGeom prst="rect">
          <a:avLst/>
        </a:prstGeom>
        <a:solidFill>
          <a:schemeClr val="accent5">
            <a:hueOff val="-409491"/>
            <a:satOff val="-8265"/>
            <a:lumOff val="-627"/>
            <a:alphaOff val="0"/>
          </a:schemeClr>
        </a:solidFill>
        <a:ln w="12700" cap="flat" cmpd="sng" algn="ctr">
          <a:solidFill>
            <a:schemeClr val="accent5">
              <a:hueOff val="-409491"/>
              <a:satOff val="-8265"/>
              <a:lumOff val="-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Engineering &amp; Technology</a:t>
          </a:r>
        </a:p>
      </dsp:txBody>
      <dsp:txXfrm>
        <a:off x="2031830" y="526745"/>
        <a:ext cx="1779369" cy="607616"/>
      </dsp:txXfrm>
    </dsp:sp>
    <dsp:sp modelId="{A3CCFAE6-2B6A-46DD-AAD5-64BF7338AA2A}">
      <dsp:nvSpPr>
        <dsp:cNvPr id="0" name=""/>
        <dsp:cNvSpPr/>
      </dsp:nvSpPr>
      <dsp:spPr>
        <a:xfrm>
          <a:off x="2031830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-278434"/>
            <a:satOff val="-9740"/>
            <a:lumOff val="-6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78434"/>
              <a:satOff val="-9740"/>
              <a:lumOff val="-6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Metal Working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Ship Building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Dams &amp; Water Shed Management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Alchemy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Cosmetics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Perfumes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Dyes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Town planning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Architecture</a:t>
          </a:r>
        </a:p>
      </dsp:txBody>
      <dsp:txXfrm>
        <a:off x="2031830" y="1134361"/>
        <a:ext cx="1779369" cy="3930067"/>
      </dsp:txXfrm>
    </dsp:sp>
    <dsp:sp modelId="{8FA6F01B-4645-4CC9-997C-5136A70A770E}">
      <dsp:nvSpPr>
        <dsp:cNvPr id="0" name=""/>
        <dsp:cNvSpPr/>
      </dsp:nvSpPr>
      <dsp:spPr>
        <a:xfrm>
          <a:off x="4060311" y="526745"/>
          <a:ext cx="1779369" cy="607616"/>
        </a:xfrm>
        <a:prstGeom prst="rect">
          <a:avLst/>
        </a:prstGeom>
        <a:solidFill>
          <a:schemeClr val="accent5">
            <a:hueOff val="-818982"/>
            <a:satOff val="-16530"/>
            <a:lumOff val="-1254"/>
            <a:alphaOff val="0"/>
          </a:schemeClr>
        </a:solidFill>
        <a:ln w="12700" cap="flat" cmpd="sng" algn="ctr">
          <a:solidFill>
            <a:schemeClr val="accent5">
              <a:hueOff val="-818982"/>
              <a:satOff val="-16530"/>
              <a:lumOff val="-12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Health, Wellness &amp; Psychology</a:t>
          </a:r>
        </a:p>
      </dsp:txBody>
      <dsp:txXfrm>
        <a:off x="4060311" y="526745"/>
        <a:ext cx="1779369" cy="607616"/>
      </dsp:txXfrm>
    </dsp:sp>
    <dsp:sp modelId="{BA9ACB16-61E0-4659-8227-A787DA2A681D}">
      <dsp:nvSpPr>
        <dsp:cNvPr id="0" name=""/>
        <dsp:cNvSpPr/>
      </dsp:nvSpPr>
      <dsp:spPr>
        <a:xfrm>
          <a:off x="4060311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-556868"/>
            <a:satOff val="-19480"/>
            <a:lumOff val="-131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6868"/>
              <a:satOff val="-19480"/>
              <a:lumOff val="-13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Ayurveda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Charaka Samhitas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Susruta Samhitas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Astanga hradaya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Alchemy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Rasaratna Samuccaya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Psychology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Yoga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Samakhya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1700" kern="1200" dirty="0"/>
            <a:t>Upnisads</a:t>
          </a:r>
        </a:p>
      </dsp:txBody>
      <dsp:txXfrm>
        <a:off x="4060311" y="1134361"/>
        <a:ext cx="1779369" cy="3930067"/>
      </dsp:txXfrm>
    </dsp:sp>
    <dsp:sp modelId="{8E75FD67-4856-40B4-944E-63A8B3DF60DC}">
      <dsp:nvSpPr>
        <dsp:cNvPr id="0" name=""/>
        <dsp:cNvSpPr/>
      </dsp:nvSpPr>
      <dsp:spPr>
        <a:xfrm>
          <a:off x="6088793" y="526745"/>
          <a:ext cx="1779369" cy="607616"/>
        </a:xfrm>
        <a:prstGeom prst="rect">
          <a:avLst/>
        </a:prstGeom>
        <a:solidFill>
          <a:schemeClr val="accent5">
            <a:hueOff val="-1228474"/>
            <a:satOff val="-24794"/>
            <a:lumOff val="-1882"/>
            <a:alphaOff val="0"/>
          </a:schemeClr>
        </a:solidFill>
        <a:ln w="12700" cap="flat" cmpd="sng" algn="ctr">
          <a:solidFill>
            <a:schemeClr val="accent5">
              <a:hueOff val="-1228474"/>
              <a:satOff val="-24794"/>
              <a:lumOff val="-1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Niti Sastras</a:t>
          </a:r>
        </a:p>
      </dsp:txBody>
      <dsp:txXfrm>
        <a:off x="6088793" y="526745"/>
        <a:ext cx="1779369" cy="607616"/>
      </dsp:txXfrm>
    </dsp:sp>
    <dsp:sp modelId="{1734984A-AB8E-4B2F-BAAD-B30ACCAFB52A}">
      <dsp:nvSpPr>
        <dsp:cNvPr id="0" name=""/>
        <dsp:cNvSpPr/>
      </dsp:nvSpPr>
      <dsp:spPr>
        <a:xfrm>
          <a:off x="6088793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-835302"/>
            <a:satOff val="-29221"/>
            <a:lumOff val="-1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35302"/>
              <a:satOff val="-29221"/>
              <a:lumOff val="-1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Poetic Verses &amp; stories on Samanaya niti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Niti Sastras as Raj niti </a:t>
          </a:r>
        </a:p>
      </dsp:txBody>
      <dsp:txXfrm>
        <a:off x="6088793" y="1134361"/>
        <a:ext cx="1779369" cy="3930067"/>
      </dsp:txXfrm>
    </dsp:sp>
    <dsp:sp modelId="{767D6A79-4089-44B1-8317-1FD3DB67455F}">
      <dsp:nvSpPr>
        <dsp:cNvPr id="0" name=""/>
        <dsp:cNvSpPr/>
      </dsp:nvSpPr>
      <dsp:spPr>
        <a:xfrm>
          <a:off x="8117274" y="526745"/>
          <a:ext cx="1779369" cy="607616"/>
        </a:xfrm>
        <a:prstGeom prst="rect">
          <a:avLst/>
        </a:prstGeom>
        <a:solidFill>
          <a:schemeClr val="accent5">
            <a:hueOff val="-1637965"/>
            <a:satOff val="-33059"/>
            <a:lumOff val="-2509"/>
            <a:alphaOff val="0"/>
          </a:schemeClr>
        </a:solidFill>
        <a:ln w="12700" cap="flat" cmpd="sng" algn="ctr">
          <a:solidFill>
            <a:schemeClr val="accent5">
              <a:hueOff val="-1637965"/>
              <a:satOff val="-33059"/>
              <a:lumOff val="-2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Public Administration </a:t>
          </a:r>
        </a:p>
      </dsp:txBody>
      <dsp:txXfrm>
        <a:off x="8117274" y="526745"/>
        <a:ext cx="1779369" cy="607616"/>
      </dsp:txXfrm>
    </dsp:sp>
    <dsp:sp modelId="{063F0B71-2746-4D2D-8438-2CBEFD2E4B1D}">
      <dsp:nvSpPr>
        <dsp:cNvPr id="0" name=""/>
        <dsp:cNvSpPr/>
      </dsp:nvSpPr>
      <dsp:spPr>
        <a:xfrm>
          <a:off x="8117274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-1113736"/>
            <a:satOff val="-38961"/>
            <a:lumOff val="-263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13736"/>
              <a:satOff val="-38961"/>
              <a:lumOff val="-26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Manu Smrti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Arthshashtra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Niti shastra of Kamandaka</a:t>
          </a:r>
        </a:p>
      </dsp:txBody>
      <dsp:txXfrm>
        <a:off x="8117274" y="1134361"/>
        <a:ext cx="1779369" cy="3930067"/>
      </dsp:txXfrm>
    </dsp:sp>
    <dsp:sp modelId="{EB5B8D83-39AA-427D-A316-D9073F044E54}">
      <dsp:nvSpPr>
        <dsp:cNvPr id="0" name=""/>
        <dsp:cNvSpPr/>
      </dsp:nvSpPr>
      <dsp:spPr>
        <a:xfrm>
          <a:off x="10145756" y="526745"/>
          <a:ext cx="1779369" cy="607616"/>
        </a:xfrm>
        <a:prstGeom prst="rect">
          <a:avLst/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 w="12700" cap="flat" cmpd="sng" algn="ctr">
          <a:solidFill>
            <a:schemeClr val="accent5">
              <a:hueOff val="-2047456"/>
              <a:satOff val="-41324"/>
              <a:lumOff val="-3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Asthetic, Kavyas &amp; Performing Arts</a:t>
          </a:r>
        </a:p>
      </dsp:txBody>
      <dsp:txXfrm>
        <a:off x="10145756" y="526745"/>
        <a:ext cx="1779369" cy="607616"/>
      </dsp:txXfrm>
    </dsp:sp>
    <dsp:sp modelId="{C02414E5-CAA5-44FB-B048-BEDD216303BA}">
      <dsp:nvSpPr>
        <dsp:cNvPr id="0" name=""/>
        <dsp:cNvSpPr/>
      </dsp:nvSpPr>
      <dsp:spPr>
        <a:xfrm>
          <a:off x="10145756" y="1134361"/>
          <a:ext cx="1779369" cy="3930067"/>
        </a:xfrm>
        <a:prstGeom prst="rect">
          <a:avLst/>
        </a:prstGeom>
        <a:solidFill>
          <a:schemeClr val="accent5">
            <a:tint val="40000"/>
            <a:alpha val="90000"/>
            <a:hueOff val="-1392170"/>
            <a:satOff val="-48701"/>
            <a:lumOff val="-329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92170"/>
              <a:satOff val="-48701"/>
              <a:lumOff val="-3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Linguistic and phonetics of Sanskrit language by Kalidas, Dandin, Banabhatta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Kamasutra of Vatsyayana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Natya Sastra of Bharata </a:t>
          </a:r>
        </a:p>
      </dsp:txBody>
      <dsp:txXfrm>
        <a:off x="10145756" y="1134361"/>
        <a:ext cx="1779369" cy="3930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49350D0-B016-45D5-83C4-78A3BA2CF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C3EFF26-2928-4841-B18F-1C046BFE55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D504B-C88B-4878-9600-55C8B8D265A9}" type="datetimeFigureOut">
              <a:rPr lang="en-IN" smtClean="0"/>
              <a:t>20-06-2024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C80E36-79AA-4D96-9BD5-81A5B5FC50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9B26FC-3F82-43C6-9D44-020D21E80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0862-A0ED-47C5-A4F5-EB6A1BC5CE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9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4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https://adyakiran.medium.com/aryabhattas-system-of-numeration-f6f7b08e9d8d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4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6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56D7B7B-531F-408A-988D-AF8B227BB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48200" t="56813" r="42065" b="21843"/>
          <a:stretch/>
        </p:blipFill>
        <p:spPr>
          <a:xfrm>
            <a:off x="12261755" y="20384"/>
            <a:ext cx="1485900" cy="1832587"/>
          </a:xfrm>
          <a:prstGeom prst="rect">
            <a:avLst/>
          </a:prstGeom>
        </p:spPr>
      </p:pic>
      <p:pic>
        <p:nvPicPr>
          <p:cNvPr id="35" name="Picture 2" descr="Best Courses after BBA: What to Do After BBA? [2021] - Leverage Edu">
            <a:extLst>
              <a:ext uri="{FF2B5EF4-FFF2-40B4-BE49-F238E27FC236}">
                <a16:creationId xmlns:a16="http://schemas.microsoft.com/office/drawing/2014/main" xmlns="" id="{C84296FC-27D3-4D0C-8F2A-19BD3B9C2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01" y="2183713"/>
            <a:ext cx="2741932" cy="17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352327-8573-44E4-BC8A-4B66E1AC2BFC}"/>
              </a:ext>
            </a:extLst>
          </p:cNvPr>
          <p:cNvSpPr txBox="1"/>
          <p:nvPr userDrawn="1"/>
        </p:nvSpPr>
        <p:spPr>
          <a:xfrm>
            <a:off x="1837677" y="5513531"/>
            <a:ext cx="391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&amp; Technology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770560A-7C36-4269-A8F2-0431E180EAD2}"/>
              </a:ext>
            </a:extLst>
          </p:cNvPr>
          <p:cNvGrpSpPr/>
          <p:nvPr userDrawn="1"/>
        </p:nvGrpSpPr>
        <p:grpSpPr>
          <a:xfrm>
            <a:off x="165802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BC0FB63F-CA11-4FFF-AE2F-90A20EC24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37E217C-09B9-4F19-8BB8-BB4441141B5F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184A09B-FDE8-4BC0-99BC-3C97377CC84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5648AF71-341E-4107-A255-6A3161802DB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56385AC2-274F-4362-B392-C85ED885195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1DFEE87D-46CB-440C-9C23-82D6E69F0090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D7088783-A6E8-4593-A261-AA2E5B8C0B3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xmlns="" id="{8BE27DED-9DB1-499A-8FB8-BD4EB698EF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8C068D-898F-420B-A00C-9EB35BDEEA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xmlns="" id="{3BE8557C-A6B7-4563-9740-D4E84767EA6C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0944A5-8A5C-4E4A-B8EF-52E45D382D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B14EB5-0C00-4B23-9657-6A7891E39B9E}"/>
              </a:ext>
            </a:extLst>
          </p:cNvPr>
          <p:cNvSpPr/>
          <p:nvPr userDrawn="1"/>
        </p:nvSpPr>
        <p:spPr>
          <a:xfrm>
            <a:off x="766989" y="655991"/>
            <a:ext cx="42112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CB8280-230E-4848-B5EA-04034E5CB34A}"/>
              </a:ext>
            </a:extLst>
          </p:cNvPr>
          <p:cNvSpPr txBox="1"/>
          <p:nvPr userDrawn="1"/>
        </p:nvSpPr>
        <p:spPr>
          <a:xfrm>
            <a:off x="1200538" y="2731133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Darshan University, Rajkot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658B8-44C2-4636-9C24-7837BC72D567}"/>
              </a:ext>
            </a:extLst>
          </p:cNvPr>
          <p:cNvSpPr txBox="1"/>
          <p:nvPr userDrawn="1"/>
        </p:nvSpPr>
        <p:spPr>
          <a:xfrm>
            <a:off x="751696" y="2374457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8520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3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:a16="http://schemas.microsoft.com/office/drawing/2014/main" xmlns="" id="{3027D2AD-0E13-43EE-BAA8-1606FF4E22D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9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172331D-9941-4AAA-9E63-80BDD4CEBDAB}"/>
              </a:ext>
            </a:extLst>
          </p:cNvPr>
          <p:cNvGrpSpPr/>
          <p:nvPr userDrawn="1"/>
        </p:nvGrpSpPr>
        <p:grpSpPr>
          <a:xfrm>
            <a:off x="9874840" y="6078930"/>
            <a:ext cx="2078404" cy="63180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9B62E625-0FE4-4129-B936-172760D4B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733AEFD-AF8F-46BF-9E8E-F6573B757CF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3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6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35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Darshan University, Rajkot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Module -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Forms of Government &amp; Constitutional Framework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12121"/>
                </a:solidFill>
              </a:rPr>
              <a:t>Darshan</a:t>
            </a:r>
            <a:r>
              <a:rPr lang="en-US" sz="1600" dirty="0" smtClean="0">
                <a:solidFill>
                  <a:srgbClr val="212121"/>
                </a:solidFill>
              </a:rPr>
              <a:t> Institute </a:t>
            </a:r>
            <a:r>
              <a:rPr lang="en-US" sz="1600" dirty="0">
                <a:solidFill>
                  <a:srgbClr val="212121"/>
                </a:solidFill>
              </a:rPr>
              <a:t>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 smtClean="0"/>
              <a:t>DU </a:t>
            </a:r>
            <a:r>
              <a:rPr lang="en-US" dirty="0"/>
              <a:t>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926693" y="3939839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7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1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19D778C-DC07-4C1F-8054-61598ABBF193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B33B79A2-1B89-4FBF-8285-D6405C41CF7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xmlns="" id="{5E87AE36-AD90-48FE-B283-5520F8FD5909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AEEDD05E-BB00-4E1D-893D-80FB13A3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9EE95B0E-511D-4BA9-BDFD-952767349BA7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428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58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9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600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46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382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864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5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4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1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8356C418-17D6-4697-8856-5F7FEACD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8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4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4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623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06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2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82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20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10001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#2101CV702 (DSS)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Ch. -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 Combination &amp; Connections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4687C7B7-5AC0-4DE5-8CD4-EF33EEB7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5D36DEDC-A03A-4FB3-981B-EACD27F0099A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B37ADC3C-5CE4-47E5-B3E4-F5AA30CE6FBC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9EF3929F-3580-42C6-98B9-4C82E6F54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9B035379-EE99-4E3B-A1F4-421A850DC3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2301DU005(IKS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5C3B0896-5686-4012-A126-C2A8930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93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63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School of Engineering, Darshan University, Rajkot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Module -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Forms of Government &amp; Constitutional Framework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AA5C57A-F840-488A-AACF-E658D398FCEC}"/>
              </a:ext>
            </a:extLst>
          </p:cNvPr>
          <p:cNvGrpSpPr/>
          <p:nvPr userDrawn="1"/>
        </p:nvGrpSpPr>
        <p:grpSpPr>
          <a:xfrm>
            <a:off x="206615" y="160280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3058549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3C4FBC9-8939-4B0B-B352-29C8568B9FFD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6B248AD3-FD53-4BD3-A782-DC76BCADDE5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828C120E-804D-4567-8208-8C8A8B294EE8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C30E69A0-4F1E-4849-9287-3528319B534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1" r:id="rId2"/>
    <p:sldLayoutId id="2147483670" r:id="rId3"/>
    <p:sldLayoutId id="2147483687" r:id="rId4"/>
    <p:sldLayoutId id="2147483688" r:id="rId5"/>
    <p:sldLayoutId id="2147483692" r:id="rId6"/>
    <p:sldLayoutId id="2147483672" r:id="rId7"/>
    <p:sldLayoutId id="2147483693" r:id="rId8"/>
    <p:sldLayoutId id="2147483689" r:id="rId9"/>
    <p:sldLayoutId id="2147483690" r:id="rId10"/>
    <p:sldLayoutId id="2147483673" r:id="rId11"/>
    <p:sldLayoutId id="214748369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6/20/2024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20-06-2024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Relationship Id="rId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5" Type="http://schemas.openxmlformats.org/officeDocument/2006/relationships/image" Target="../media/image52.png"/><Relationship Id="rId4" Type="http://schemas.microsoft.com/office/2007/relationships/hdphoto" Target="../media/hdphoto10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22" y="1537380"/>
            <a:ext cx="11042406" cy="3041502"/>
          </a:xfrm>
        </p:spPr>
        <p:txBody>
          <a:bodyPr/>
          <a:lstStyle/>
          <a:p>
            <a:r>
              <a:rPr lang="en-US" sz="5400" b="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b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Introduction to Indian Knowledge System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eepraj.patadia@darshan.ac.in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7990475865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Civil Engineering Department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Prof. Deepraj K. Patadia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2731" y="44931"/>
            <a:ext cx="4646358" cy="734653"/>
          </a:xfrm>
        </p:spPr>
        <p:txBody>
          <a:bodyPr/>
          <a:lstStyle/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19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Indian ancient knowledge system was preserved and transmitted </a:t>
            </a:r>
            <a:r>
              <a:rPr lang="en-IN" b="1" dirty="0">
                <a:solidFill>
                  <a:srgbClr val="C00000"/>
                </a:solidFill>
              </a:rPr>
              <a:t>‘Orally’</a:t>
            </a:r>
            <a:r>
              <a:rPr lang="en-IN" dirty="0"/>
              <a:t> few centuries back.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IN" dirty="0"/>
              <a:t>Our </a:t>
            </a:r>
            <a:r>
              <a:rPr lang="en-IN" b="1" dirty="0">
                <a:solidFill>
                  <a:srgbClr val="C00000"/>
                </a:solidFill>
              </a:rPr>
              <a:t>‘Guru – </a:t>
            </a:r>
            <a:r>
              <a:rPr lang="en-IN" b="1" dirty="0" err="1" smtClean="0">
                <a:solidFill>
                  <a:srgbClr val="C00000"/>
                </a:solidFill>
              </a:rPr>
              <a:t>Shishya</a:t>
            </a:r>
            <a:r>
              <a:rPr lang="en-IN" b="1" dirty="0">
                <a:solidFill>
                  <a:srgbClr val="C00000"/>
                </a:solidFill>
              </a:rPr>
              <a:t>’</a:t>
            </a:r>
            <a:r>
              <a:rPr lang="en-IN" dirty="0"/>
              <a:t> lineage was very famous for flawless knowledge.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 </a:t>
            </a:r>
          </a:p>
        </p:txBody>
      </p:sp>
      <p:pic>
        <p:nvPicPr>
          <p:cNvPr id="3074" name="Picture 2" descr="C:\Users\admin\Desktop\Ancient-education-system or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1677526"/>
            <a:ext cx="4772025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77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237517"/>
            <a:ext cx="11929641" cy="46645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500" b="1" dirty="0"/>
              <a:t>Disruption in Traditional Education (200 Years Ago):</a:t>
            </a:r>
          </a:p>
          <a:p>
            <a:pPr lvl="1">
              <a:lnSpc>
                <a:spcPct val="100000"/>
              </a:lnSpc>
            </a:pPr>
            <a:r>
              <a:rPr lang="en-US" sz="2500" dirty="0" smtClean="0"/>
              <a:t>Major </a:t>
            </a:r>
            <a:r>
              <a:rPr lang="en-US" sz="2500" dirty="0"/>
              <a:t>changes in the educational system in India led to an abrupt end of the traditional method of knowledge transmission and continuity, known as the Guru-</a:t>
            </a:r>
            <a:r>
              <a:rPr lang="en-US" sz="2500" dirty="0" err="1"/>
              <a:t>Sishya</a:t>
            </a:r>
            <a:r>
              <a:rPr lang="en-US" sz="2500" dirty="0"/>
              <a:t> </a:t>
            </a:r>
            <a:r>
              <a:rPr lang="en-US" sz="2500" dirty="0" err="1"/>
              <a:t>Pratha</a:t>
            </a:r>
            <a:r>
              <a:rPr lang="en-US" sz="25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500" b="1" dirty="0"/>
              <a:t>Shift to Modern System (Last 50 Years):</a:t>
            </a:r>
            <a:endParaRPr lang="en-US" sz="2500" dirty="0"/>
          </a:p>
          <a:p>
            <a:pPr lvl="1"/>
            <a:r>
              <a:rPr lang="en-US" sz="2500" dirty="0"/>
              <a:t>Over the past 50 years, the population largely abandoned traditional practices in favor of a new educational system focused on economic prosperity, job security, and salaries.</a:t>
            </a:r>
          </a:p>
          <a:p>
            <a:pPr>
              <a:lnSpc>
                <a:spcPct val="150000"/>
              </a:lnSpc>
            </a:pPr>
            <a:r>
              <a:rPr lang="en-US" sz="2500" b="1" dirty="0"/>
              <a:t>Adoption of British Educational System:</a:t>
            </a:r>
            <a:endParaRPr lang="en-US" sz="2500" dirty="0"/>
          </a:p>
          <a:p>
            <a:pPr lvl="1"/>
            <a:r>
              <a:rPr lang="en-US" sz="2500" dirty="0"/>
              <a:t>Post-independence, India continued with the British system of education, neglecting its ancient knowledge systems and disregarding their </a:t>
            </a:r>
            <a:r>
              <a:rPr lang="en-US" sz="2500" dirty="0" smtClean="0"/>
              <a:t>rigor (</a:t>
            </a:r>
            <a:r>
              <a:rPr lang="gu-IN" sz="2500" dirty="0" smtClean="0"/>
              <a:t>કઠોરતા</a:t>
            </a:r>
            <a:r>
              <a:rPr lang="en-US" sz="2500" dirty="0" smtClean="0"/>
              <a:t>)</a:t>
            </a:r>
            <a:r>
              <a:rPr lang="en-US" sz="2500" dirty="0" smtClean="0"/>
              <a:t> </a:t>
            </a:r>
            <a:r>
              <a:rPr lang="en-US" sz="2500" dirty="0"/>
              <a:t>and scientific values.</a:t>
            </a:r>
          </a:p>
          <a:p>
            <a:pPr>
              <a:lnSpc>
                <a:spcPct val="100000"/>
              </a:lnSpc>
            </a:pPr>
            <a:endParaRPr lang="en-IN" sz="2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419979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GB" dirty="0"/>
              <a:t>Base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134023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Indian ancient knowledge is accrued knowledge over several generations and preserved in </a:t>
            </a:r>
            <a:r>
              <a:rPr lang="en-GB" sz="2400" b="1" dirty="0">
                <a:solidFill>
                  <a:srgbClr val="C00000"/>
                </a:solidFill>
              </a:rPr>
              <a:t>formal </a:t>
            </a:r>
            <a:r>
              <a:rPr lang="en-GB" sz="2400" dirty="0"/>
              <a:t>(documented) and </a:t>
            </a:r>
            <a:r>
              <a:rPr lang="en-GB" sz="2400" b="1" dirty="0">
                <a:solidFill>
                  <a:srgbClr val="C00000"/>
                </a:solidFill>
              </a:rPr>
              <a:t>informal</a:t>
            </a:r>
            <a:r>
              <a:rPr lang="en-GB" sz="2400" dirty="0"/>
              <a:t> (shared values and practices through oral tradition) means.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Sadly saying Indian Ancient Knowledge System has been relegated to millions of </a:t>
            </a:r>
            <a:r>
              <a:rPr lang="en-GB" sz="2400" b="1" dirty="0">
                <a:solidFill>
                  <a:srgbClr val="C00000"/>
                </a:solidFill>
              </a:rPr>
              <a:t>palm manuscripts</a:t>
            </a:r>
            <a:r>
              <a:rPr lang="en-GB" sz="2400" dirty="0"/>
              <a:t> lying scattered all over the country and it is gathering dust.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  <p:pic>
        <p:nvPicPr>
          <p:cNvPr id="1026" name="Picture 2" descr="C:\Users\admin\Desktop\indian traditional ora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43" y="2076509"/>
            <a:ext cx="5506472" cy="2620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indian traditional manuscript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7" y="2043294"/>
            <a:ext cx="5609230" cy="268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GB" dirty="0"/>
              <a:t>Several scholars are engaged in process of bringing the hidden knowledge out of this manuscripts by researching and republishing such work to make it impactful in society. </a:t>
            </a:r>
          </a:p>
          <a:p>
            <a:r>
              <a:rPr lang="en-GB" dirty="0"/>
              <a:t>On the other hand, the Oral tradition of passing knowledge continues in some rural pockets and are in threat of getting extinct. </a:t>
            </a:r>
          </a:p>
          <a:p>
            <a:r>
              <a:rPr lang="en-GB" dirty="0"/>
              <a:t>Now the Question comes in front of us </a:t>
            </a:r>
            <a:r>
              <a:rPr lang="en-GB" dirty="0" smtClean="0"/>
              <a:t>is</a:t>
            </a:r>
            <a:r>
              <a:rPr lang="en-GB" dirty="0"/>
              <a:t>,</a:t>
            </a: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dirty="0" smtClean="0">
                <a:solidFill>
                  <a:srgbClr val="C00000"/>
                </a:solidFill>
              </a:rPr>
              <a:t>“</a:t>
            </a:r>
            <a:r>
              <a:rPr lang="en-GB" b="1" dirty="0">
                <a:solidFill>
                  <a:srgbClr val="C00000"/>
                </a:solidFill>
              </a:rPr>
              <a:t>Does any society need to preserve, protect and pass on ancient knowledge to the future generations?”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C00000"/>
                </a:solidFill>
              </a:rPr>
              <a:t>YES</a:t>
            </a:r>
          </a:p>
          <a:p>
            <a:pPr marL="0" indent="0" algn="ctr">
              <a:buNone/>
            </a:pPr>
            <a:r>
              <a:rPr lang="en-GB" b="1" dirty="0">
                <a:solidFill>
                  <a:srgbClr val="C00000"/>
                </a:solidFill>
              </a:rPr>
              <a:t>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22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031773"/>
              </p:ext>
            </p:extLst>
          </p:nvPr>
        </p:nvGraphicFramePr>
        <p:xfrm>
          <a:off x="177297" y="807453"/>
          <a:ext cx="11837405" cy="566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424133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87A14-BAFC-4857-861B-DB96F4DB10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4787A14-BAFC-4857-861B-DB96F4DB10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6B23B9-D39F-4F5C-B216-17E69E6F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86B23B9-D39F-4F5C-B216-17E69E6F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8FFC2D-7DAD-49BE-80C9-BD321A298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18FFC2D-7DAD-49BE-80C9-BD321A298F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3DFE38-0955-4E6C-AB40-83315A628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733DFE38-0955-4E6C-AB40-83315A6285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3F25C6-9EA7-47E9-809E-F249ECCC0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B93F25C6-9EA7-47E9-809E-F249ECCC0F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E01291-E580-44FB-8841-C713907AF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1E01291-E580-44FB-8841-C713907AFE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85DD73-7041-4114-B0D2-F7C81C5B3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3D85DD73-7041-4114-B0D2-F7C81C5B39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D26564-EC98-49DA-B559-9847DA1D7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18D26564-EC98-49DA-B559-9847DA1D7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7EC212-4549-4045-9E43-93CD16242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37EC212-4549-4045-9E43-93CD16242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Identity:</a:t>
            </a:r>
          </a:p>
          <a:p>
            <a:pPr marL="0" indent="0">
              <a:buNone/>
            </a:pPr>
            <a:endParaRPr lang="en-GB" b="1" dirty="0"/>
          </a:p>
          <a:p>
            <a:pPr lvl="1"/>
            <a:r>
              <a:rPr lang="en-GB" dirty="0"/>
              <a:t>The value that our ancient knowledge brings to society is the identity it provides to </a:t>
            </a:r>
            <a:r>
              <a:rPr lang="en-GB" b="1" dirty="0">
                <a:solidFill>
                  <a:srgbClr val="C00000"/>
                </a:solidFill>
              </a:rPr>
              <a:t>fellow members of the society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It defines context for </a:t>
            </a:r>
            <a:r>
              <a:rPr lang="en-GB" b="1" dirty="0">
                <a:solidFill>
                  <a:srgbClr val="C00000"/>
                </a:solidFill>
              </a:rPr>
              <a:t>several aspects of day-to-day living</a:t>
            </a:r>
            <a:r>
              <a:rPr lang="en-GB" dirty="0"/>
              <a:t>.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Social practices and norms</a:t>
            </a:r>
            <a:r>
              <a:rPr lang="en-GB" dirty="0"/>
              <a:t> have continuity as they are transmitted from generations to generations through practices and support knowledge repositories too. </a:t>
            </a:r>
          </a:p>
          <a:p>
            <a:pPr lvl="1"/>
            <a:r>
              <a:rPr lang="en-GB" dirty="0"/>
              <a:t>It is too important to preserve this knowledge and pass it to next generations for </a:t>
            </a:r>
            <a:r>
              <a:rPr lang="en-GB" b="1" dirty="0">
                <a:solidFill>
                  <a:srgbClr val="C00000"/>
                </a:solidFill>
              </a:rPr>
              <a:t>setting up of current society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If it is not done so, individuals in society lose their ability to </a:t>
            </a:r>
            <a:r>
              <a:rPr lang="en-GB" b="1" dirty="0">
                <a:solidFill>
                  <a:srgbClr val="C00000"/>
                </a:solidFill>
              </a:rPr>
              <a:t>making meaning from living practices</a:t>
            </a:r>
            <a:r>
              <a:rPr lang="en-GB" dirty="0"/>
              <a:t>.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6810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Culture:</a:t>
            </a:r>
          </a:p>
          <a:p>
            <a:pPr marL="0" indent="0">
              <a:buNone/>
            </a:pPr>
            <a:endParaRPr lang="en-GB" b="1" dirty="0"/>
          </a:p>
          <a:p>
            <a:pPr lvl="1"/>
            <a:r>
              <a:rPr lang="en-GB" dirty="0"/>
              <a:t>Culture has </a:t>
            </a:r>
            <a:r>
              <a:rPr lang="en-GB" b="1" dirty="0">
                <a:solidFill>
                  <a:srgbClr val="C00000"/>
                </a:solidFill>
              </a:rPr>
              <a:t>several dimensions</a:t>
            </a:r>
            <a:r>
              <a:rPr lang="en-GB" dirty="0"/>
              <a:t>. Directly it is </a:t>
            </a:r>
            <a:r>
              <a:rPr lang="en-GB" b="1" dirty="0" smtClean="0">
                <a:solidFill>
                  <a:srgbClr val="C00000"/>
                </a:solidFill>
              </a:rPr>
              <a:t>manifestation (</a:t>
            </a:r>
            <a:r>
              <a:rPr lang="gu-IN" b="1" dirty="0" smtClean="0">
                <a:solidFill>
                  <a:srgbClr val="C00000"/>
                </a:solidFill>
              </a:rPr>
              <a:t>અભિવ્યક્તિ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b="1" dirty="0">
                <a:solidFill>
                  <a:srgbClr val="C00000"/>
                </a:solidFill>
              </a:rPr>
              <a:t>of human intellectual achievement</a:t>
            </a:r>
            <a:r>
              <a:rPr lang="en-GB" dirty="0"/>
              <a:t> regarded collectively by society over a period of time. 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Social perspective</a:t>
            </a:r>
            <a:r>
              <a:rPr lang="en-GB" dirty="0"/>
              <a:t>, culture is nothing but set of ideas, customs and behaviour. </a:t>
            </a:r>
          </a:p>
          <a:p>
            <a:pPr lvl="1"/>
            <a:r>
              <a:rPr lang="en-GB" dirty="0"/>
              <a:t>It can also be said as sense of identity at a societal level by providing </a:t>
            </a:r>
            <a:r>
              <a:rPr lang="en-GB" b="1" dirty="0">
                <a:solidFill>
                  <a:srgbClr val="C00000"/>
                </a:solidFill>
              </a:rPr>
              <a:t>common medium for communication and transaction of ideas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Indian Knowledge system play a significant role in </a:t>
            </a:r>
            <a:r>
              <a:rPr lang="en-GB" b="1" dirty="0">
                <a:solidFill>
                  <a:srgbClr val="C00000"/>
                </a:solidFill>
              </a:rPr>
              <a:t>shaping culture of society</a:t>
            </a:r>
            <a:r>
              <a:rPr lang="en-GB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229971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Received </a:t>
            </a:r>
            <a:r>
              <a:rPr lang="en-GB" b="1" dirty="0" smtClean="0"/>
              <a:t>Wisdom (</a:t>
            </a:r>
            <a:r>
              <a:rPr lang="gu-IN" b="1" dirty="0" smtClean="0"/>
              <a:t>જ્ઞાન</a:t>
            </a:r>
            <a:r>
              <a:rPr lang="en-US" b="1" dirty="0" smtClean="0"/>
              <a:t>)</a:t>
            </a:r>
            <a:r>
              <a:rPr lang="en-GB" b="1" dirty="0" smtClean="0"/>
              <a:t>:</a:t>
            </a:r>
            <a:endParaRPr lang="en-GB" b="1" dirty="0"/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Knowledge and innovation</a:t>
            </a:r>
            <a:r>
              <a:rPr lang="en-GB" dirty="0"/>
              <a:t> are in a continuum. 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Innovation and new knowledge creation</a:t>
            </a:r>
            <a:r>
              <a:rPr lang="en-GB" dirty="0"/>
              <a:t> in society is </a:t>
            </a:r>
            <a:r>
              <a:rPr lang="en-GB" b="1" dirty="0">
                <a:solidFill>
                  <a:srgbClr val="C00000"/>
                </a:solidFill>
              </a:rPr>
              <a:t>‘Path – dependent’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Without continuity of thought, it is just like </a:t>
            </a:r>
            <a:r>
              <a:rPr lang="en-GB" b="1" dirty="0">
                <a:solidFill>
                  <a:srgbClr val="C00000"/>
                </a:solidFill>
              </a:rPr>
              <a:t>reinventing Wheel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Benefit of </a:t>
            </a:r>
            <a:r>
              <a:rPr lang="en-GB" b="1" dirty="0">
                <a:solidFill>
                  <a:srgbClr val="C00000"/>
                </a:solidFill>
              </a:rPr>
              <a:t>prior knowledge and thought process</a:t>
            </a:r>
            <a:r>
              <a:rPr lang="en-GB" dirty="0"/>
              <a:t> is lost makes society inefficient. </a:t>
            </a:r>
          </a:p>
          <a:p>
            <a:pPr lvl="1"/>
            <a:r>
              <a:rPr lang="en-GB" dirty="0"/>
              <a:t>Ancient knowledge system in this context plays a valuable role in received wisdom. </a:t>
            </a:r>
          </a:p>
          <a:p>
            <a:pPr marL="457200" lvl="1" indent="0">
              <a:buNone/>
            </a:pPr>
            <a:r>
              <a:rPr lang="en-GB" dirty="0"/>
              <a:t>									</a:t>
            </a:r>
          </a:p>
          <a:p>
            <a:pPr marL="457200" lvl="1" indent="0">
              <a:buNone/>
            </a:pPr>
            <a:r>
              <a:rPr lang="en-GB" dirty="0"/>
              <a:t>									Plane in Ancient Carving</a:t>
            </a:r>
          </a:p>
          <a:p>
            <a:pPr marL="457200" lvl="1" indent="0">
              <a:buNone/>
            </a:pPr>
            <a:r>
              <a:rPr lang="en-GB" dirty="0"/>
              <a:t>									&amp; invented in 1903.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  <p:pic>
        <p:nvPicPr>
          <p:cNvPr id="2050" name="Picture 2" descr="C:\Users\admin\Desktop\carving image of 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6" y="3521123"/>
            <a:ext cx="6347772" cy="29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>
          <a:xfrm rot="21066556">
            <a:off x="5316177" y="4286692"/>
            <a:ext cx="2820133" cy="208458"/>
          </a:xfrm>
          <a:prstGeom prst="leftArrow">
            <a:avLst>
              <a:gd name="adj1" fmla="val 7564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35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Economic </a:t>
            </a:r>
            <a:r>
              <a:rPr lang="en-GB" b="1" dirty="0" smtClean="0"/>
              <a:t>Value:</a:t>
            </a:r>
            <a:endParaRPr lang="en-GB" b="1" dirty="0"/>
          </a:p>
          <a:p>
            <a:pPr lvl="1"/>
            <a:r>
              <a:rPr lang="en-GB" dirty="0"/>
              <a:t>Very important argument for current generation in support of ancient knowledge system is this as it has </a:t>
            </a:r>
            <a:r>
              <a:rPr lang="en-GB" b="1" dirty="0">
                <a:solidFill>
                  <a:srgbClr val="C00000"/>
                </a:solidFill>
              </a:rPr>
              <a:t>huge potentials for economic value</a:t>
            </a:r>
            <a:r>
              <a:rPr lang="en-GB" dirty="0"/>
              <a:t> standpoint. </a:t>
            </a:r>
          </a:p>
          <a:p>
            <a:pPr lvl="1"/>
            <a:r>
              <a:rPr lang="en-GB" dirty="0"/>
              <a:t>Emerging world puts greater emphasis on </a:t>
            </a:r>
            <a:r>
              <a:rPr lang="en-GB" b="1" dirty="0">
                <a:solidFill>
                  <a:srgbClr val="C00000"/>
                </a:solidFill>
              </a:rPr>
              <a:t>knowledge society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Military power also give a way to </a:t>
            </a:r>
            <a:r>
              <a:rPr lang="en-GB" b="1" dirty="0">
                <a:solidFill>
                  <a:srgbClr val="C00000"/>
                </a:solidFill>
              </a:rPr>
              <a:t>knowledge power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Those nations are strong and superior in knowledge who bound themselves and </a:t>
            </a:r>
            <a:r>
              <a:rPr lang="en-GB" b="1" dirty="0">
                <a:solidFill>
                  <a:srgbClr val="C00000"/>
                </a:solidFill>
              </a:rPr>
              <a:t>demonstrate traditional knowledge or ancient knowledge. </a:t>
            </a:r>
          </a:p>
          <a:p>
            <a:pPr lvl="1"/>
            <a:r>
              <a:rPr lang="en-GB" dirty="0"/>
              <a:t>They transform </a:t>
            </a:r>
            <a:r>
              <a:rPr lang="en-GB" b="1" dirty="0">
                <a:solidFill>
                  <a:srgbClr val="C00000"/>
                </a:solidFill>
              </a:rPr>
              <a:t>ancient knowledge into economical value</a:t>
            </a:r>
            <a:r>
              <a:rPr lang="en-GB" dirty="0"/>
              <a:t> by </a:t>
            </a:r>
            <a:r>
              <a:rPr lang="en-GB" b="1" dirty="0">
                <a:solidFill>
                  <a:srgbClr val="C00000"/>
                </a:solidFill>
              </a:rPr>
              <a:t>patenting</a:t>
            </a:r>
            <a:r>
              <a:rPr lang="en-GB" dirty="0"/>
              <a:t> knowledge as intellectual property. </a:t>
            </a:r>
          </a:p>
          <a:p>
            <a:pPr lvl="2"/>
            <a:r>
              <a:rPr lang="en-GB" dirty="0"/>
              <a:t>Ex. </a:t>
            </a:r>
            <a:r>
              <a:rPr lang="en-GB" b="1" dirty="0">
                <a:solidFill>
                  <a:srgbClr val="C00000"/>
                </a:solidFill>
              </a:rPr>
              <a:t>Pigeon pea</a:t>
            </a:r>
            <a:r>
              <a:rPr lang="en-GB" dirty="0"/>
              <a:t> (US patent and trademark office granted patent for medical use in treating in diabetes, obesity, cardiovascular disease. </a:t>
            </a:r>
          </a:p>
          <a:p>
            <a:pPr marL="914400" lvl="2" indent="0">
              <a:buNone/>
            </a:pPr>
            <a:r>
              <a:rPr lang="en-GB" dirty="0"/>
              <a:t> Our famous Gujarati – </a:t>
            </a:r>
            <a:r>
              <a:rPr lang="en-GB" b="1" dirty="0">
                <a:solidFill>
                  <a:srgbClr val="C00000"/>
                </a:solidFill>
              </a:rPr>
              <a:t>“Kabutar Vatana”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Indian Knowledge System</a:t>
            </a:r>
          </a:p>
        </p:txBody>
      </p:sp>
      <p:pic>
        <p:nvPicPr>
          <p:cNvPr id="3074" name="Picture 2" descr="C:\Users\admin\Desktop\kabutar vatan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76" y="5044309"/>
            <a:ext cx="21145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04" y="3246418"/>
            <a:ext cx="5408592" cy="3544174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8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70540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Introduction to Indian Knowledge System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 to Indian Knowledge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 of Ancient Knowledge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History and Definition of Indian Knowledge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 of Indian Knowledge System &amp; ‘Sutras’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Encryption (Ancient Methods of Encryption)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Need of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071056"/>
            <a:ext cx="11929641" cy="39442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Protecting Our Knowledge: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It's </a:t>
            </a:r>
            <a:r>
              <a:rPr lang="en-US" dirty="0"/>
              <a:t>important to protect our traditional wisdom, not just know it, because it’s linked to our </a:t>
            </a:r>
            <a:r>
              <a:rPr lang="en-US" b="1" dirty="0">
                <a:solidFill>
                  <a:srgbClr val="C00000"/>
                </a:solidFill>
              </a:rPr>
              <a:t>pride and economic safety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Losing Rights through Patents:</a:t>
            </a:r>
            <a:endParaRPr lang="en-US" dirty="0"/>
          </a:p>
          <a:p>
            <a:pPr lvl="1"/>
            <a:r>
              <a:rPr lang="en-US" dirty="0"/>
              <a:t>Many countries are trying to patent (claim ownership of) our traditional knowledge, which means we could lose control over it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U.S. company got a patent for a pesticide made from the </a:t>
            </a:r>
            <a:r>
              <a:rPr lang="en-US" dirty="0" err="1"/>
              <a:t>neem</a:t>
            </a:r>
            <a:r>
              <a:rPr lang="en-US" dirty="0"/>
              <a:t> tree, which Indians have used for ages in farming and cooking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9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Need of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084911"/>
            <a:ext cx="11929641" cy="4055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Global Issue with Traditional Remedies:</a:t>
            </a:r>
            <a:endParaRPr lang="en-US" dirty="0"/>
          </a:p>
          <a:p>
            <a:pPr lvl="1"/>
            <a:r>
              <a:rPr lang="en-US" dirty="0"/>
              <a:t>The issue of other countries patenting our traditional remedies is a big problem worldwide</a:t>
            </a:r>
            <a:r>
              <a:rPr lang="en-US" dirty="0" smtClean="0"/>
              <a:t>.</a:t>
            </a:r>
            <a:endParaRPr lang="en-US" b="1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Need for Stronger Support: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fight this, we need stronger organizations like CSIR (Council of Scientific and Industrial Research) to protect our knowledge legally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1995, the U.S. patent office granted six patents for turmeric (used in India for centuries) to researchers at the University of Mississippi, which was controversial.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8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Need of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As same as </a:t>
            </a:r>
            <a:r>
              <a:rPr lang="en-GB" b="1" dirty="0">
                <a:solidFill>
                  <a:srgbClr val="C00000"/>
                </a:solidFill>
              </a:rPr>
              <a:t>Neem, Turmeric – Amla, Jar Amla, Anar, Salai, Dudhi, Gulmehndi, Bagbherenda, karela, Rangoon- ki – bel, Erand, Vilayetishisham </a:t>
            </a:r>
            <a:r>
              <a:rPr lang="en-GB" dirty="0"/>
              <a:t>and</a:t>
            </a:r>
            <a:r>
              <a:rPr lang="en-GB" b="1" dirty="0">
                <a:solidFill>
                  <a:srgbClr val="C00000"/>
                </a:solidFill>
              </a:rPr>
              <a:t> Chamkura</a:t>
            </a:r>
            <a:r>
              <a:rPr lang="en-GB" dirty="0"/>
              <a:t> all are in list of Indian fights for patent.  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C00000"/>
                </a:solidFill>
              </a:rPr>
              <a:t>Dr. Mashelkar</a:t>
            </a:r>
            <a:r>
              <a:rPr lang="en-GB" dirty="0"/>
              <a:t> (CSIR’s director) also highlighted importance of documenting traditional knowledge to provide evidence of prior knowledge  </a:t>
            </a:r>
          </a:p>
          <a:p>
            <a:pPr>
              <a:lnSpc>
                <a:spcPct val="100000"/>
              </a:lnSpc>
            </a:pPr>
            <a:r>
              <a:rPr lang="en-GB" dirty="0"/>
              <a:t>Hence, knowledge of IKS becomes critical in this journey. 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400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95" y="2576155"/>
            <a:ext cx="10515600" cy="2852737"/>
          </a:xfrm>
        </p:spPr>
        <p:txBody>
          <a:bodyPr/>
          <a:lstStyle/>
          <a:p>
            <a:r>
              <a:rPr lang="en-GB" dirty="0"/>
              <a:t>History and Definition of Indian Knowledge System</a:t>
            </a:r>
          </a:p>
        </p:txBody>
      </p:sp>
    </p:spTree>
    <p:extLst>
      <p:ext uri="{BB962C8B-B14F-4D97-AF65-F5344CB8AC3E}">
        <p14:creationId xmlns:p14="http://schemas.microsoft.com/office/powerpoint/2010/main" val="358534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Indian Knowledge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1375B1-C956-B0F2-4541-A30D3AE7098E}"/>
              </a:ext>
            </a:extLst>
          </p:cNvPr>
          <p:cNvSpPr/>
          <p:nvPr/>
        </p:nvSpPr>
        <p:spPr>
          <a:xfrm>
            <a:off x="2032000" y="905197"/>
            <a:ext cx="8128000" cy="54186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xmlns="" id="{DD00939B-09C2-4291-3400-D13E4E410637}"/>
              </a:ext>
            </a:extLst>
          </p:cNvPr>
          <p:cNvSpPr/>
          <p:nvPr/>
        </p:nvSpPr>
        <p:spPr>
          <a:xfrm>
            <a:off x="5154127" y="905197"/>
            <a:ext cx="2608149" cy="2608546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787E045-3AB0-2EAA-E6EA-76B7E825CF10}"/>
              </a:ext>
            </a:extLst>
          </p:cNvPr>
          <p:cNvSpPr/>
          <p:nvPr/>
        </p:nvSpPr>
        <p:spPr>
          <a:xfrm>
            <a:off x="5730614" y="1846961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b="1" kern="1200" dirty="0"/>
              <a:t>Before 3000 BCE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xmlns="" id="{BDBA5C7C-8718-970D-0A79-FA70D8D33C04}"/>
              </a:ext>
            </a:extLst>
          </p:cNvPr>
          <p:cNvSpPr/>
          <p:nvPr/>
        </p:nvSpPr>
        <p:spPr>
          <a:xfrm>
            <a:off x="4429723" y="2404000"/>
            <a:ext cx="2608149" cy="2608546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023728"/>
              <a:satOff val="-20662"/>
              <a:lumOff val="-1568"/>
              <a:alphaOff val="0"/>
            </a:schemeClr>
          </a:fillRef>
          <a:effectRef idx="0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5AE57C5-1107-CA2B-3368-300DFA3A0194}"/>
              </a:ext>
            </a:extLst>
          </p:cNvPr>
          <p:cNvSpPr/>
          <p:nvPr/>
        </p:nvSpPr>
        <p:spPr>
          <a:xfrm>
            <a:off x="5009148" y="3354434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b="1" kern="1200" dirty="0"/>
              <a:t>3000 BCE to 500 BCE</a:t>
            </a: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xmlns="" id="{671A241F-930D-61CB-5B81-2CF6CB01827F}"/>
              </a:ext>
            </a:extLst>
          </p:cNvPr>
          <p:cNvSpPr/>
          <p:nvPr/>
        </p:nvSpPr>
        <p:spPr>
          <a:xfrm>
            <a:off x="5339759" y="4082161"/>
            <a:ext cx="2240804" cy="2241702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047456"/>
              <a:satOff val="-41324"/>
              <a:lumOff val="-3136"/>
              <a:alphaOff val="0"/>
            </a:schemeClr>
          </a:fillRef>
          <a:effectRef idx="0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0D94FCA8-7531-46F2-0345-4E820A339348}"/>
              </a:ext>
            </a:extLst>
          </p:cNvPr>
          <p:cNvSpPr/>
          <p:nvPr/>
        </p:nvSpPr>
        <p:spPr>
          <a:xfrm>
            <a:off x="5734042" y="4864075"/>
            <a:ext cx="1449298" cy="724475"/>
          </a:xfrm>
          <a:custGeom>
            <a:avLst/>
            <a:gdLst>
              <a:gd name="connsiteX0" fmla="*/ 0 w 1449298"/>
              <a:gd name="connsiteY0" fmla="*/ 0 h 724475"/>
              <a:gd name="connsiteX1" fmla="*/ 1449298 w 1449298"/>
              <a:gd name="connsiteY1" fmla="*/ 0 h 724475"/>
              <a:gd name="connsiteX2" fmla="*/ 1449298 w 1449298"/>
              <a:gd name="connsiteY2" fmla="*/ 724475 h 724475"/>
              <a:gd name="connsiteX3" fmla="*/ 0 w 1449298"/>
              <a:gd name="connsiteY3" fmla="*/ 724475 h 724475"/>
              <a:gd name="connsiteX4" fmla="*/ 0 w 1449298"/>
              <a:gd name="connsiteY4" fmla="*/ 0 h 7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298" h="724475">
                <a:moveTo>
                  <a:pt x="0" y="0"/>
                </a:moveTo>
                <a:lnTo>
                  <a:pt x="1449298" y="0"/>
                </a:lnTo>
                <a:lnTo>
                  <a:pt x="1449298" y="724475"/>
                </a:lnTo>
                <a:lnTo>
                  <a:pt x="0" y="7244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b="1" kern="1200" dirty="0"/>
              <a:t>500 BCE to 1800 BCE</a:t>
            </a:r>
          </a:p>
        </p:txBody>
      </p:sp>
    </p:spTree>
    <p:extLst>
      <p:ext uri="{BB962C8B-B14F-4D97-AF65-F5344CB8AC3E}">
        <p14:creationId xmlns:p14="http://schemas.microsoft.com/office/powerpoint/2010/main" val="1273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History of Indian Knowledge System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07EE8211-8F41-FF46-0456-64D34C5CC58D}"/>
              </a:ext>
            </a:extLst>
          </p:cNvPr>
          <p:cNvSpPr/>
          <p:nvPr/>
        </p:nvSpPr>
        <p:spPr>
          <a:xfrm>
            <a:off x="3608615" y="1226411"/>
            <a:ext cx="6149533" cy="599625"/>
          </a:xfrm>
          <a:custGeom>
            <a:avLst/>
            <a:gdLst>
              <a:gd name="connsiteX0" fmla="*/ 0 w 6149533"/>
              <a:gd name="connsiteY0" fmla="*/ 99939 h 599625"/>
              <a:gd name="connsiteX1" fmla="*/ 99939 w 6149533"/>
              <a:gd name="connsiteY1" fmla="*/ 0 h 599625"/>
              <a:gd name="connsiteX2" fmla="*/ 6049594 w 6149533"/>
              <a:gd name="connsiteY2" fmla="*/ 0 h 599625"/>
              <a:gd name="connsiteX3" fmla="*/ 6149533 w 6149533"/>
              <a:gd name="connsiteY3" fmla="*/ 99939 h 599625"/>
              <a:gd name="connsiteX4" fmla="*/ 6149533 w 6149533"/>
              <a:gd name="connsiteY4" fmla="*/ 499686 h 599625"/>
              <a:gd name="connsiteX5" fmla="*/ 6049594 w 6149533"/>
              <a:gd name="connsiteY5" fmla="*/ 599625 h 599625"/>
              <a:gd name="connsiteX6" fmla="*/ 99939 w 6149533"/>
              <a:gd name="connsiteY6" fmla="*/ 599625 h 599625"/>
              <a:gd name="connsiteX7" fmla="*/ 0 w 6149533"/>
              <a:gd name="connsiteY7" fmla="*/ 499686 h 599625"/>
              <a:gd name="connsiteX8" fmla="*/ 0 w 6149533"/>
              <a:gd name="connsiteY8" fmla="*/ 99939 h 5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533" h="599625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6049594" y="0"/>
                </a:lnTo>
                <a:cubicBezTo>
                  <a:pt x="6104789" y="0"/>
                  <a:pt x="6149533" y="44744"/>
                  <a:pt x="6149533" y="99939"/>
                </a:cubicBezTo>
                <a:lnTo>
                  <a:pt x="6149533" y="499686"/>
                </a:lnTo>
                <a:cubicBezTo>
                  <a:pt x="6149533" y="554881"/>
                  <a:pt x="6104789" y="599625"/>
                  <a:pt x="6049594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Vedas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CF19909F-D9FA-313A-5D4F-8BAC5B39BD3C}"/>
              </a:ext>
            </a:extLst>
          </p:cNvPr>
          <p:cNvSpPr/>
          <p:nvPr/>
        </p:nvSpPr>
        <p:spPr>
          <a:xfrm>
            <a:off x="3608615" y="1826036"/>
            <a:ext cx="6149533" cy="1345500"/>
          </a:xfrm>
          <a:custGeom>
            <a:avLst/>
            <a:gdLst>
              <a:gd name="connsiteX0" fmla="*/ 0 w 6149533"/>
              <a:gd name="connsiteY0" fmla="*/ 0 h 1345500"/>
              <a:gd name="connsiteX1" fmla="*/ 6149533 w 6149533"/>
              <a:gd name="connsiteY1" fmla="*/ 0 h 1345500"/>
              <a:gd name="connsiteX2" fmla="*/ 6149533 w 6149533"/>
              <a:gd name="connsiteY2" fmla="*/ 1345500 h 1345500"/>
              <a:gd name="connsiteX3" fmla="*/ 0 w 6149533"/>
              <a:gd name="connsiteY3" fmla="*/ 1345500 h 1345500"/>
              <a:gd name="connsiteX4" fmla="*/ 0 w 6149533"/>
              <a:gd name="connsiteY4" fmla="*/ 0 h 13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9533" h="1345500">
                <a:moveTo>
                  <a:pt x="0" y="0"/>
                </a:moveTo>
                <a:lnTo>
                  <a:pt x="6149533" y="0"/>
                </a:lnTo>
                <a:lnTo>
                  <a:pt x="6149533" y="1345500"/>
                </a:lnTo>
                <a:lnTo>
                  <a:pt x="0" y="1345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248" tIns="31750" rIns="177800" bIns="3175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Rig-Veda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Yajurveda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Sama Veda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Atharva Veda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33F216C-9FE1-6C63-B8EB-C74CCEB08E94}"/>
              </a:ext>
            </a:extLst>
          </p:cNvPr>
          <p:cNvSpPr/>
          <p:nvPr/>
        </p:nvSpPr>
        <p:spPr>
          <a:xfrm>
            <a:off x="3608615" y="3171536"/>
            <a:ext cx="6149533" cy="599625"/>
          </a:xfrm>
          <a:custGeom>
            <a:avLst/>
            <a:gdLst>
              <a:gd name="connsiteX0" fmla="*/ 0 w 6149533"/>
              <a:gd name="connsiteY0" fmla="*/ 99939 h 599625"/>
              <a:gd name="connsiteX1" fmla="*/ 99939 w 6149533"/>
              <a:gd name="connsiteY1" fmla="*/ 0 h 599625"/>
              <a:gd name="connsiteX2" fmla="*/ 6049594 w 6149533"/>
              <a:gd name="connsiteY2" fmla="*/ 0 h 599625"/>
              <a:gd name="connsiteX3" fmla="*/ 6149533 w 6149533"/>
              <a:gd name="connsiteY3" fmla="*/ 99939 h 599625"/>
              <a:gd name="connsiteX4" fmla="*/ 6149533 w 6149533"/>
              <a:gd name="connsiteY4" fmla="*/ 499686 h 599625"/>
              <a:gd name="connsiteX5" fmla="*/ 6049594 w 6149533"/>
              <a:gd name="connsiteY5" fmla="*/ 599625 h 599625"/>
              <a:gd name="connsiteX6" fmla="*/ 99939 w 6149533"/>
              <a:gd name="connsiteY6" fmla="*/ 599625 h 599625"/>
              <a:gd name="connsiteX7" fmla="*/ 0 w 6149533"/>
              <a:gd name="connsiteY7" fmla="*/ 499686 h 599625"/>
              <a:gd name="connsiteX8" fmla="*/ 0 w 6149533"/>
              <a:gd name="connsiteY8" fmla="*/ 99939 h 5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533" h="599625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6049594" y="0"/>
                </a:lnTo>
                <a:cubicBezTo>
                  <a:pt x="6104789" y="0"/>
                  <a:pt x="6149533" y="44744"/>
                  <a:pt x="6149533" y="99939"/>
                </a:cubicBezTo>
                <a:lnTo>
                  <a:pt x="6149533" y="499686"/>
                </a:lnTo>
                <a:cubicBezTo>
                  <a:pt x="6149533" y="554881"/>
                  <a:pt x="6104789" y="599625"/>
                  <a:pt x="6049594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023728"/>
              <a:satOff val="-20662"/>
              <a:lumOff val="-1568"/>
              <a:alphaOff val="0"/>
            </a:schemeClr>
          </a:fillRef>
          <a:effectRef idx="0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Puranas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5FD9321A-0166-D013-DA96-190A4AC8B973}"/>
              </a:ext>
            </a:extLst>
          </p:cNvPr>
          <p:cNvSpPr/>
          <p:nvPr/>
        </p:nvSpPr>
        <p:spPr>
          <a:xfrm>
            <a:off x="3608615" y="3771161"/>
            <a:ext cx="6149533" cy="2018250"/>
          </a:xfrm>
          <a:custGeom>
            <a:avLst/>
            <a:gdLst>
              <a:gd name="connsiteX0" fmla="*/ 0 w 6149533"/>
              <a:gd name="connsiteY0" fmla="*/ 0 h 2018250"/>
              <a:gd name="connsiteX1" fmla="*/ 6149533 w 6149533"/>
              <a:gd name="connsiteY1" fmla="*/ 0 h 2018250"/>
              <a:gd name="connsiteX2" fmla="*/ 6149533 w 6149533"/>
              <a:gd name="connsiteY2" fmla="*/ 2018250 h 2018250"/>
              <a:gd name="connsiteX3" fmla="*/ 0 w 6149533"/>
              <a:gd name="connsiteY3" fmla="*/ 2018250 h 2018250"/>
              <a:gd name="connsiteX4" fmla="*/ 0 w 6149533"/>
              <a:gd name="connsiteY4" fmla="*/ 0 h 201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9533" h="2018250">
                <a:moveTo>
                  <a:pt x="0" y="0"/>
                </a:moveTo>
                <a:lnTo>
                  <a:pt x="6149533" y="0"/>
                </a:lnTo>
                <a:lnTo>
                  <a:pt x="6149533" y="2018250"/>
                </a:lnTo>
                <a:lnTo>
                  <a:pt x="0" y="20182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5248" tIns="31750" rIns="177800" bIns="3175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Siksa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Vyakarana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Nirukta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Chandas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Jyotisa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GB" sz="2000" kern="1200" dirty="0"/>
              <a:t>Kalpa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38E854F-2A36-F4D3-1E07-8D7C8859EDAF}"/>
              </a:ext>
            </a:extLst>
          </p:cNvPr>
          <p:cNvSpPr/>
          <p:nvPr/>
        </p:nvSpPr>
        <p:spPr>
          <a:xfrm>
            <a:off x="3608615" y="5789412"/>
            <a:ext cx="6149533" cy="599625"/>
          </a:xfrm>
          <a:custGeom>
            <a:avLst/>
            <a:gdLst>
              <a:gd name="connsiteX0" fmla="*/ 0 w 6149533"/>
              <a:gd name="connsiteY0" fmla="*/ 99939 h 599625"/>
              <a:gd name="connsiteX1" fmla="*/ 99939 w 6149533"/>
              <a:gd name="connsiteY1" fmla="*/ 0 h 599625"/>
              <a:gd name="connsiteX2" fmla="*/ 6049594 w 6149533"/>
              <a:gd name="connsiteY2" fmla="*/ 0 h 599625"/>
              <a:gd name="connsiteX3" fmla="*/ 6149533 w 6149533"/>
              <a:gd name="connsiteY3" fmla="*/ 99939 h 599625"/>
              <a:gd name="connsiteX4" fmla="*/ 6149533 w 6149533"/>
              <a:gd name="connsiteY4" fmla="*/ 499686 h 599625"/>
              <a:gd name="connsiteX5" fmla="*/ 6049594 w 6149533"/>
              <a:gd name="connsiteY5" fmla="*/ 599625 h 599625"/>
              <a:gd name="connsiteX6" fmla="*/ 99939 w 6149533"/>
              <a:gd name="connsiteY6" fmla="*/ 599625 h 599625"/>
              <a:gd name="connsiteX7" fmla="*/ 0 w 6149533"/>
              <a:gd name="connsiteY7" fmla="*/ 499686 h 599625"/>
              <a:gd name="connsiteX8" fmla="*/ 0 w 6149533"/>
              <a:gd name="connsiteY8" fmla="*/ 99939 h 5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533" h="599625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6049594" y="0"/>
                </a:lnTo>
                <a:cubicBezTo>
                  <a:pt x="6104789" y="0"/>
                  <a:pt x="6149533" y="44744"/>
                  <a:pt x="6149533" y="99939"/>
                </a:cubicBezTo>
                <a:lnTo>
                  <a:pt x="6149533" y="499686"/>
                </a:lnTo>
                <a:cubicBezTo>
                  <a:pt x="6149533" y="554881"/>
                  <a:pt x="6104789" y="599625"/>
                  <a:pt x="6049594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047456"/>
              <a:satOff val="-41324"/>
              <a:lumOff val="-3136"/>
              <a:alphaOff val="0"/>
            </a:schemeClr>
          </a:fillRef>
          <a:effectRef idx="0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Dharma Shashtras - Mahabharata &amp; Ramayana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935" y="3247941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Before 3000 BCE </a:t>
            </a:r>
          </a:p>
        </p:txBody>
      </p:sp>
    </p:spTree>
    <p:extLst>
      <p:ext uri="{BB962C8B-B14F-4D97-AF65-F5344CB8AC3E}">
        <p14:creationId xmlns:p14="http://schemas.microsoft.com/office/powerpoint/2010/main" val="280861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History of Indian Knowledge System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E1159B5-8015-C896-C672-97B6C04FF8A9}"/>
              </a:ext>
            </a:extLst>
          </p:cNvPr>
          <p:cNvSpPr/>
          <p:nvPr/>
        </p:nvSpPr>
        <p:spPr>
          <a:xfrm>
            <a:off x="4410956" y="724760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Vedanga-Jyotisa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D8D0F0A-3353-B607-7C69-31D8BB938A59}"/>
              </a:ext>
            </a:extLst>
          </p:cNvPr>
          <p:cNvSpPr/>
          <p:nvPr/>
        </p:nvSpPr>
        <p:spPr>
          <a:xfrm>
            <a:off x="4410956" y="1259076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04746"/>
              <a:satOff val="-4132"/>
              <a:lumOff val="-314"/>
              <a:alphaOff val="0"/>
            </a:schemeClr>
          </a:fillRef>
          <a:effectRef idx="0">
            <a:schemeClr val="accent5">
              <a:hueOff val="-204746"/>
              <a:satOff val="-4132"/>
              <a:lumOff val="-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Manu Smrti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15BCAAFC-8BB2-CB80-818A-F666ADA76D15}"/>
              </a:ext>
            </a:extLst>
          </p:cNvPr>
          <p:cNvSpPr/>
          <p:nvPr/>
        </p:nvSpPr>
        <p:spPr>
          <a:xfrm>
            <a:off x="4410956" y="1793392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09491"/>
              <a:satOff val="-8265"/>
              <a:lumOff val="-627"/>
              <a:alphaOff val="0"/>
            </a:schemeClr>
          </a:fillRef>
          <a:effectRef idx="0">
            <a:schemeClr val="accent5">
              <a:hueOff val="-409491"/>
              <a:satOff val="-8265"/>
              <a:lumOff val="-62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Sulba Sutras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2D8AC6A-9545-A7CF-80BB-FD7F6455CF7C}"/>
              </a:ext>
            </a:extLst>
          </p:cNvPr>
          <p:cNvSpPr/>
          <p:nvPr/>
        </p:nvSpPr>
        <p:spPr>
          <a:xfrm>
            <a:off x="4410956" y="2327708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14237"/>
              <a:satOff val="-12397"/>
              <a:lumOff val="-941"/>
              <a:alphaOff val="0"/>
            </a:schemeClr>
          </a:fillRef>
          <a:effectRef idx="0">
            <a:schemeClr val="accent5">
              <a:hueOff val="-614237"/>
              <a:satOff val="-12397"/>
              <a:lumOff val="-9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Astadhyayi Niruka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8CE40F9-6B45-9F88-572A-68D561F60EDF}"/>
              </a:ext>
            </a:extLst>
          </p:cNvPr>
          <p:cNvSpPr/>
          <p:nvPr/>
        </p:nvSpPr>
        <p:spPr>
          <a:xfrm>
            <a:off x="4410956" y="2862023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818982"/>
              <a:satOff val="-16530"/>
              <a:lumOff val="-1254"/>
              <a:alphaOff val="0"/>
            </a:schemeClr>
          </a:fillRef>
          <a:effectRef idx="0">
            <a:schemeClr val="accent5">
              <a:hueOff val="-818982"/>
              <a:satOff val="-16530"/>
              <a:lumOff val="-12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Natyashashtra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D0D50292-CBA9-71F6-66F5-03545CD46992}"/>
              </a:ext>
            </a:extLst>
          </p:cNvPr>
          <p:cNvSpPr/>
          <p:nvPr/>
        </p:nvSpPr>
        <p:spPr>
          <a:xfrm>
            <a:off x="4410956" y="3396339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023728"/>
              <a:satOff val="-20662"/>
              <a:lumOff val="-1568"/>
              <a:alphaOff val="0"/>
            </a:schemeClr>
          </a:fillRef>
          <a:effectRef idx="0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Nyaya and Vaisesika Sutras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0A0E8001-0EB2-6C3E-9A99-B6422A81C74A}"/>
              </a:ext>
            </a:extLst>
          </p:cNvPr>
          <p:cNvSpPr/>
          <p:nvPr/>
        </p:nvSpPr>
        <p:spPr>
          <a:xfrm>
            <a:off x="4410956" y="3930655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228474"/>
              <a:satOff val="-24794"/>
              <a:lumOff val="-1882"/>
              <a:alphaOff val="0"/>
            </a:schemeClr>
          </a:fillRef>
          <a:effectRef idx="0">
            <a:schemeClr val="accent5">
              <a:hueOff val="-1228474"/>
              <a:satOff val="-24794"/>
              <a:lumOff val="-18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Arthshashtra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411758AB-C770-CA0A-72EB-5DD9E9F47E46}"/>
              </a:ext>
            </a:extLst>
          </p:cNvPr>
          <p:cNvSpPr/>
          <p:nvPr/>
        </p:nvSpPr>
        <p:spPr>
          <a:xfrm>
            <a:off x="4410956" y="4464971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433219"/>
              <a:satOff val="-28927"/>
              <a:lumOff val="-2195"/>
              <a:alphaOff val="0"/>
            </a:schemeClr>
          </a:fillRef>
          <a:effectRef idx="0">
            <a:schemeClr val="accent5">
              <a:hueOff val="-1433219"/>
              <a:satOff val="-28927"/>
              <a:lumOff val="-21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Yoga Sutras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42270ADF-E772-7799-F28A-E2278EB5BC73}"/>
              </a:ext>
            </a:extLst>
          </p:cNvPr>
          <p:cNvSpPr/>
          <p:nvPr/>
        </p:nvSpPr>
        <p:spPr>
          <a:xfrm>
            <a:off x="4410956" y="4999287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637965"/>
              <a:satOff val="-33059"/>
              <a:lumOff val="-2509"/>
              <a:alphaOff val="0"/>
            </a:schemeClr>
          </a:fillRef>
          <a:effectRef idx="0">
            <a:schemeClr val="accent5">
              <a:hueOff val="-1637965"/>
              <a:satOff val="-33059"/>
              <a:lumOff val="-2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Maha-bhasya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B7D67ACE-8E88-BE48-BB06-465EB32AFC61}"/>
              </a:ext>
            </a:extLst>
          </p:cNvPr>
          <p:cNvSpPr/>
          <p:nvPr/>
        </p:nvSpPr>
        <p:spPr>
          <a:xfrm>
            <a:off x="4410956" y="5533603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42710"/>
              <a:satOff val="-37192"/>
              <a:lumOff val="-2822"/>
              <a:alphaOff val="0"/>
            </a:schemeClr>
          </a:fillRef>
          <a:effectRef idx="0">
            <a:schemeClr val="accent5">
              <a:hueOff val="-1842710"/>
              <a:satOff val="-37192"/>
              <a:lumOff val="-28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 err="1"/>
              <a:t>Charak</a:t>
            </a:r>
            <a:r>
              <a:rPr lang="en-GB" sz="2600" kern="1200" dirty="0"/>
              <a:t> Samhita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BAE51D78-BC67-F562-534C-27991596A778}"/>
              </a:ext>
            </a:extLst>
          </p:cNvPr>
          <p:cNvSpPr/>
          <p:nvPr/>
        </p:nvSpPr>
        <p:spPr>
          <a:xfrm>
            <a:off x="4410956" y="6067919"/>
            <a:ext cx="3856856" cy="508872"/>
          </a:xfrm>
          <a:custGeom>
            <a:avLst/>
            <a:gdLst>
              <a:gd name="connsiteX0" fmla="*/ 0 w 3856856"/>
              <a:gd name="connsiteY0" fmla="*/ 84814 h 508872"/>
              <a:gd name="connsiteX1" fmla="*/ 84814 w 3856856"/>
              <a:gd name="connsiteY1" fmla="*/ 0 h 508872"/>
              <a:gd name="connsiteX2" fmla="*/ 3772042 w 3856856"/>
              <a:gd name="connsiteY2" fmla="*/ 0 h 508872"/>
              <a:gd name="connsiteX3" fmla="*/ 3856856 w 3856856"/>
              <a:gd name="connsiteY3" fmla="*/ 84814 h 508872"/>
              <a:gd name="connsiteX4" fmla="*/ 3856856 w 3856856"/>
              <a:gd name="connsiteY4" fmla="*/ 424058 h 508872"/>
              <a:gd name="connsiteX5" fmla="*/ 3772042 w 3856856"/>
              <a:gd name="connsiteY5" fmla="*/ 508872 h 508872"/>
              <a:gd name="connsiteX6" fmla="*/ 84814 w 3856856"/>
              <a:gd name="connsiteY6" fmla="*/ 508872 h 508872"/>
              <a:gd name="connsiteX7" fmla="*/ 0 w 3856856"/>
              <a:gd name="connsiteY7" fmla="*/ 424058 h 508872"/>
              <a:gd name="connsiteX8" fmla="*/ 0 w 3856856"/>
              <a:gd name="connsiteY8" fmla="*/ 84814 h 50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6856" h="508872">
                <a:moveTo>
                  <a:pt x="0" y="84814"/>
                </a:moveTo>
                <a:cubicBezTo>
                  <a:pt x="0" y="37973"/>
                  <a:pt x="37973" y="0"/>
                  <a:pt x="84814" y="0"/>
                </a:cubicBezTo>
                <a:lnTo>
                  <a:pt x="3772042" y="0"/>
                </a:lnTo>
                <a:cubicBezTo>
                  <a:pt x="3818883" y="0"/>
                  <a:pt x="3856856" y="37973"/>
                  <a:pt x="3856856" y="84814"/>
                </a:cubicBezTo>
                <a:lnTo>
                  <a:pt x="3856856" y="424058"/>
                </a:lnTo>
                <a:cubicBezTo>
                  <a:pt x="3856856" y="470899"/>
                  <a:pt x="3818883" y="508872"/>
                  <a:pt x="3772042" y="508872"/>
                </a:cubicBezTo>
                <a:lnTo>
                  <a:pt x="84814" y="508872"/>
                </a:lnTo>
                <a:cubicBezTo>
                  <a:pt x="37973" y="508872"/>
                  <a:pt x="0" y="470899"/>
                  <a:pt x="0" y="424058"/>
                </a:cubicBezTo>
                <a:lnTo>
                  <a:pt x="0" y="848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047456"/>
              <a:satOff val="-41324"/>
              <a:lumOff val="-3136"/>
              <a:alphaOff val="0"/>
            </a:schemeClr>
          </a:fillRef>
          <a:effectRef idx="0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901" tIns="74371" rIns="123901" bIns="743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Amarakosa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865" y="3389165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3000 BCE to 500 CE</a:t>
            </a:r>
          </a:p>
        </p:txBody>
      </p:sp>
    </p:spTree>
    <p:extLst>
      <p:ext uri="{BB962C8B-B14F-4D97-AF65-F5344CB8AC3E}">
        <p14:creationId xmlns:p14="http://schemas.microsoft.com/office/powerpoint/2010/main" val="417811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9"/>
            <a:ext cx="12192000" cy="711200"/>
          </a:xfrm>
        </p:spPr>
        <p:txBody>
          <a:bodyPr/>
          <a:lstStyle/>
          <a:p>
            <a:r>
              <a:rPr lang="en-US" dirty="0"/>
              <a:t>History of Indian Knowledge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A330E5A6-B4BB-13DE-52E2-899D642BBBE6}"/>
              </a:ext>
            </a:extLst>
          </p:cNvPr>
          <p:cNvSpPr/>
          <p:nvPr/>
        </p:nvSpPr>
        <p:spPr>
          <a:xfrm>
            <a:off x="5261208" y="728252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D63A10D2-4470-FCFA-8841-88CB4876060A}"/>
              </a:ext>
            </a:extLst>
          </p:cNvPr>
          <p:cNvSpPr/>
          <p:nvPr/>
        </p:nvSpPr>
        <p:spPr>
          <a:xfrm>
            <a:off x="5527030" y="728252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Aryabhatiya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1FAFC96-5D12-2AE6-875C-AAFDB5D9628D}"/>
              </a:ext>
            </a:extLst>
          </p:cNvPr>
          <p:cNvSpPr/>
          <p:nvPr/>
        </p:nvSpPr>
        <p:spPr>
          <a:xfrm>
            <a:off x="5261208" y="1259896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204746"/>
              <a:satOff val="-4132"/>
              <a:lumOff val="-314"/>
              <a:alphaOff val="0"/>
            </a:schemeClr>
          </a:fillRef>
          <a:effectRef idx="0">
            <a:schemeClr val="accent5">
              <a:alpha val="50000"/>
              <a:hueOff val="-204746"/>
              <a:satOff val="-4132"/>
              <a:lumOff val="-314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EB671090-20A4-64CC-1D28-A24334ED4D0D}"/>
              </a:ext>
            </a:extLst>
          </p:cNvPr>
          <p:cNvSpPr/>
          <p:nvPr/>
        </p:nvSpPr>
        <p:spPr>
          <a:xfrm>
            <a:off x="5527030" y="1259896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 err="1"/>
              <a:t>Panca</a:t>
            </a:r>
            <a:r>
              <a:rPr lang="en-GB" sz="2400" kern="1200" dirty="0"/>
              <a:t> </a:t>
            </a:r>
            <a:r>
              <a:rPr lang="en-GB" sz="2400" kern="1200" dirty="0" err="1"/>
              <a:t>Sidhhantika</a:t>
            </a:r>
            <a:endParaRPr lang="en-GB" sz="2400" kern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470A3DB-8F29-686E-018C-79A64193847A}"/>
              </a:ext>
            </a:extLst>
          </p:cNvPr>
          <p:cNvSpPr/>
          <p:nvPr/>
        </p:nvSpPr>
        <p:spPr>
          <a:xfrm>
            <a:off x="5261208" y="1791540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409491"/>
              <a:satOff val="-8265"/>
              <a:lumOff val="-627"/>
              <a:alphaOff val="0"/>
            </a:schemeClr>
          </a:fillRef>
          <a:effectRef idx="0">
            <a:schemeClr val="accent5">
              <a:alpha val="50000"/>
              <a:hueOff val="-409491"/>
              <a:satOff val="-8265"/>
              <a:lumOff val="-627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371B3A27-1C9E-8CF3-CAE4-B9DA2E245266}"/>
              </a:ext>
            </a:extLst>
          </p:cNvPr>
          <p:cNvSpPr/>
          <p:nvPr/>
        </p:nvSpPr>
        <p:spPr>
          <a:xfrm>
            <a:off x="5527030" y="1791540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Mayamata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4AC41AF-ADB0-48CE-BE23-2D0C03FAAC5D}"/>
              </a:ext>
            </a:extLst>
          </p:cNvPr>
          <p:cNvSpPr/>
          <p:nvPr/>
        </p:nvSpPr>
        <p:spPr>
          <a:xfrm>
            <a:off x="5257408" y="2323184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614237"/>
              <a:satOff val="-12397"/>
              <a:lumOff val="-941"/>
              <a:alphaOff val="0"/>
            </a:schemeClr>
          </a:fillRef>
          <a:effectRef idx="0">
            <a:schemeClr val="accent5">
              <a:alpha val="50000"/>
              <a:hueOff val="-614237"/>
              <a:satOff val="-12397"/>
              <a:lumOff val="-941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397B365F-243F-EDF1-9B44-4CFCC51B9D91}"/>
              </a:ext>
            </a:extLst>
          </p:cNvPr>
          <p:cNvSpPr/>
          <p:nvPr/>
        </p:nvSpPr>
        <p:spPr>
          <a:xfrm>
            <a:off x="5511206" y="2323184"/>
            <a:ext cx="4344405" cy="531643"/>
          </a:xfrm>
          <a:custGeom>
            <a:avLst/>
            <a:gdLst>
              <a:gd name="connsiteX0" fmla="*/ 0 w 4344405"/>
              <a:gd name="connsiteY0" fmla="*/ 0 h 531643"/>
              <a:gd name="connsiteX1" fmla="*/ 4344405 w 4344405"/>
              <a:gd name="connsiteY1" fmla="*/ 0 h 531643"/>
              <a:gd name="connsiteX2" fmla="*/ 4344405 w 4344405"/>
              <a:gd name="connsiteY2" fmla="*/ 531643 h 531643"/>
              <a:gd name="connsiteX3" fmla="*/ 0 w 4344405"/>
              <a:gd name="connsiteY3" fmla="*/ 531643 h 531643"/>
              <a:gd name="connsiteX4" fmla="*/ 0 w 4344405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4405" h="531643">
                <a:moveTo>
                  <a:pt x="0" y="0"/>
                </a:moveTo>
                <a:lnTo>
                  <a:pt x="4344405" y="0"/>
                </a:lnTo>
                <a:lnTo>
                  <a:pt x="4344405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 err="1"/>
              <a:t>Brahmasphuta</a:t>
            </a:r>
            <a:r>
              <a:rPr lang="en-GB" sz="2400" kern="1200" dirty="0"/>
              <a:t> </a:t>
            </a:r>
            <a:r>
              <a:rPr lang="en-GB" sz="2400" kern="1200" dirty="0" err="1"/>
              <a:t>Sidhhanta</a:t>
            </a:r>
            <a:r>
              <a:rPr lang="en-GB" sz="2400" kern="1200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C44871A-F7A0-4B25-0FE7-3C6967910F8C}"/>
              </a:ext>
            </a:extLst>
          </p:cNvPr>
          <p:cNvSpPr/>
          <p:nvPr/>
        </p:nvSpPr>
        <p:spPr>
          <a:xfrm>
            <a:off x="5261208" y="2854828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818982"/>
              <a:satOff val="-16530"/>
              <a:lumOff val="-1254"/>
              <a:alphaOff val="0"/>
            </a:schemeClr>
          </a:fillRef>
          <a:effectRef idx="0">
            <a:schemeClr val="accent5">
              <a:alpha val="50000"/>
              <a:hueOff val="-818982"/>
              <a:satOff val="-16530"/>
              <a:lumOff val="-1254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24605D4D-6DB0-B158-F07C-5C781FA084ED}"/>
              </a:ext>
            </a:extLst>
          </p:cNvPr>
          <p:cNvSpPr/>
          <p:nvPr/>
        </p:nvSpPr>
        <p:spPr>
          <a:xfrm>
            <a:off x="5527030" y="2854828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Manasara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9DE1EBE-CD8E-F4E3-D6DD-F29FF9FC3597}"/>
              </a:ext>
            </a:extLst>
          </p:cNvPr>
          <p:cNvSpPr/>
          <p:nvPr/>
        </p:nvSpPr>
        <p:spPr>
          <a:xfrm>
            <a:off x="5261208" y="3386472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023728"/>
              <a:satOff val="-20662"/>
              <a:lumOff val="-1568"/>
              <a:alphaOff val="0"/>
            </a:schemeClr>
          </a:fillRef>
          <a:effectRef idx="0">
            <a:schemeClr val="accent5">
              <a:alpha val="50000"/>
              <a:hueOff val="-1023728"/>
              <a:satOff val="-20662"/>
              <a:lumOff val="-1568"/>
              <a:alphaOff val="0"/>
            </a:schemeClr>
          </a:effectRef>
          <a:fontRef idx="minor">
            <a:schemeClr val="tx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ECC278E-6E02-0E69-0082-B52A92151FEA}"/>
              </a:ext>
            </a:extLst>
          </p:cNvPr>
          <p:cNvSpPr/>
          <p:nvPr/>
        </p:nvSpPr>
        <p:spPr>
          <a:xfrm>
            <a:off x="5527030" y="3386472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Mahabhaskariya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83C9558-59F0-7AAF-70F1-84DA3EEB6364}"/>
              </a:ext>
            </a:extLst>
          </p:cNvPr>
          <p:cNvSpPr/>
          <p:nvPr/>
        </p:nvSpPr>
        <p:spPr>
          <a:xfrm>
            <a:off x="5261208" y="3918115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228474"/>
              <a:satOff val="-24794"/>
              <a:lumOff val="-1882"/>
              <a:alphaOff val="0"/>
            </a:schemeClr>
          </a:fillRef>
          <a:effectRef idx="0">
            <a:schemeClr val="accent5">
              <a:alpha val="50000"/>
              <a:hueOff val="-1228474"/>
              <a:satOff val="-24794"/>
              <a:lumOff val="-1882"/>
              <a:alphaOff val="0"/>
            </a:schemeClr>
          </a:effectRef>
          <a:fontRef idx="minor">
            <a:schemeClr val="tx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020F9A54-D442-E18D-1BA1-ED8C8EFC5F47}"/>
              </a:ext>
            </a:extLst>
          </p:cNvPr>
          <p:cNvSpPr/>
          <p:nvPr/>
        </p:nvSpPr>
        <p:spPr>
          <a:xfrm>
            <a:off x="5527030" y="3918115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Narada </a:t>
            </a:r>
            <a:r>
              <a:rPr lang="en-GB" sz="2400" kern="1200" dirty="0" err="1"/>
              <a:t>Silpa</a:t>
            </a:r>
            <a:r>
              <a:rPr lang="en-GB" sz="2400" kern="1200" dirty="0"/>
              <a:t> Shastra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FDAA8F54-E6D0-6C6A-BB5E-9AB372DB5C03}"/>
              </a:ext>
            </a:extLst>
          </p:cNvPr>
          <p:cNvSpPr/>
          <p:nvPr/>
        </p:nvSpPr>
        <p:spPr>
          <a:xfrm>
            <a:off x="5261208" y="4449759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433219"/>
              <a:satOff val="-28927"/>
              <a:lumOff val="-2195"/>
              <a:alphaOff val="0"/>
            </a:schemeClr>
          </a:fillRef>
          <a:effectRef idx="0">
            <a:schemeClr val="accent5">
              <a:alpha val="50000"/>
              <a:hueOff val="-1433219"/>
              <a:satOff val="-28927"/>
              <a:lumOff val="-2195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6B050E45-2CFD-B273-8118-2149EA2CAE19}"/>
              </a:ext>
            </a:extLst>
          </p:cNvPr>
          <p:cNvSpPr/>
          <p:nvPr/>
        </p:nvSpPr>
        <p:spPr>
          <a:xfrm>
            <a:off x="5527030" y="4449759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Ganita-Sara </a:t>
            </a:r>
            <a:r>
              <a:rPr lang="en-GB" sz="2400" kern="1200" dirty="0" err="1"/>
              <a:t>Sangrah</a:t>
            </a:r>
            <a:endParaRPr lang="en-GB" sz="2400" kern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B197A041-50B4-F668-6559-B1254C089FAF}"/>
              </a:ext>
            </a:extLst>
          </p:cNvPr>
          <p:cNvSpPr/>
          <p:nvPr/>
        </p:nvSpPr>
        <p:spPr>
          <a:xfrm>
            <a:off x="5261208" y="4981403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637965"/>
              <a:satOff val="-33059"/>
              <a:lumOff val="-2509"/>
              <a:alphaOff val="0"/>
            </a:schemeClr>
          </a:fillRef>
          <a:effectRef idx="0">
            <a:schemeClr val="accent5">
              <a:alpha val="50000"/>
              <a:hueOff val="-1637965"/>
              <a:satOff val="-33059"/>
              <a:lumOff val="-2509"/>
              <a:alphaOff val="0"/>
            </a:schemeClr>
          </a:effectRef>
          <a:fontRef idx="minor">
            <a:schemeClr val="tx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9BD1DDB5-AC02-C940-A1BA-DD26BEA1B2F2}"/>
              </a:ext>
            </a:extLst>
          </p:cNvPr>
          <p:cNvSpPr/>
          <p:nvPr/>
        </p:nvSpPr>
        <p:spPr>
          <a:xfrm>
            <a:off x="5527030" y="4981403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Sidhhanta Sekhara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9B5F9CF-4706-276E-B2EC-28B0AED3AEF6}"/>
              </a:ext>
            </a:extLst>
          </p:cNvPr>
          <p:cNvSpPr/>
          <p:nvPr/>
        </p:nvSpPr>
        <p:spPr>
          <a:xfrm>
            <a:off x="5261208" y="5513047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1842710"/>
              <a:satOff val="-37192"/>
              <a:lumOff val="-2822"/>
              <a:alphaOff val="0"/>
            </a:schemeClr>
          </a:fillRef>
          <a:effectRef idx="0">
            <a:schemeClr val="accent5">
              <a:alpha val="50000"/>
              <a:hueOff val="-1842710"/>
              <a:satOff val="-37192"/>
              <a:lumOff val="-2822"/>
              <a:alphaOff val="0"/>
            </a:schemeClr>
          </a:effectRef>
          <a:fontRef idx="minor">
            <a:schemeClr val="tx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ABB793B-81F8-948B-032E-92832EEDBEE0}"/>
              </a:ext>
            </a:extLst>
          </p:cNvPr>
          <p:cNvSpPr/>
          <p:nvPr/>
        </p:nvSpPr>
        <p:spPr>
          <a:xfrm>
            <a:off x="5527030" y="5513047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Yukti Kalpataru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CCFD72E4-F3AA-4223-CD4D-7753354CED3E}"/>
              </a:ext>
            </a:extLst>
          </p:cNvPr>
          <p:cNvSpPr/>
          <p:nvPr/>
        </p:nvSpPr>
        <p:spPr>
          <a:xfrm>
            <a:off x="5261208" y="6044691"/>
            <a:ext cx="531643" cy="53164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2047456"/>
              <a:satOff val="-41324"/>
              <a:lumOff val="-3136"/>
              <a:alphaOff val="0"/>
            </a:schemeClr>
          </a:fillRef>
          <a:effectRef idx="0">
            <a:schemeClr val="accent5">
              <a:alpha val="50000"/>
              <a:hueOff val="-2047456"/>
              <a:satOff val="-41324"/>
              <a:lumOff val="-3136"/>
              <a:alphaOff val="0"/>
            </a:schemeClr>
          </a:effectRef>
          <a:fontRef idx="minor">
            <a:schemeClr val="tx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CF56D87-F2FF-6CCE-5D00-1D1EDE20EB61}"/>
              </a:ext>
            </a:extLst>
          </p:cNvPr>
          <p:cNvSpPr/>
          <p:nvPr/>
        </p:nvSpPr>
        <p:spPr>
          <a:xfrm>
            <a:off x="5527030" y="6044691"/>
            <a:ext cx="2836514" cy="531643"/>
          </a:xfrm>
          <a:custGeom>
            <a:avLst/>
            <a:gdLst>
              <a:gd name="connsiteX0" fmla="*/ 0 w 2836514"/>
              <a:gd name="connsiteY0" fmla="*/ 0 h 531643"/>
              <a:gd name="connsiteX1" fmla="*/ 2836514 w 2836514"/>
              <a:gd name="connsiteY1" fmla="*/ 0 h 531643"/>
              <a:gd name="connsiteX2" fmla="*/ 2836514 w 2836514"/>
              <a:gd name="connsiteY2" fmla="*/ 531643 h 531643"/>
              <a:gd name="connsiteX3" fmla="*/ 0 w 2836514"/>
              <a:gd name="connsiteY3" fmla="*/ 531643 h 531643"/>
              <a:gd name="connsiteX4" fmla="*/ 0 w 2836514"/>
              <a:gd name="connsiteY4" fmla="*/ 0 h 5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14" h="531643">
                <a:moveTo>
                  <a:pt x="0" y="0"/>
                </a:moveTo>
                <a:lnTo>
                  <a:pt x="2836514" y="0"/>
                </a:lnTo>
                <a:lnTo>
                  <a:pt x="2836514" y="531643"/>
                </a:lnTo>
                <a:lnTo>
                  <a:pt x="0" y="5316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Sidhhanta Siromani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505" y="3386471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500 CE to 1800 CE</a:t>
            </a:r>
          </a:p>
        </p:txBody>
      </p:sp>
    </p:spTree>
    <p:extLst>
      <p:ext uri="{BB962C8B-B14F-4D97-AF65-F5344CB8AC3E}">
        <p14:creationId xmlns:p14="http://schemas.microsoft.com/office/powerpoint/2010/main" val="22316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Indian Knowledge System is a </a:t>
            </a:r>
            <a:r>
              <a:rPr lang="en-GB" b="1" dirty="0">
                <a:solidFill>
                  <a:srgbClr val="C00000"/>
                </a:solidFill>
              </a:rPr>
              <a:t>generic phrase</a:t>
            </a:r>
            <a:r>
              <a:rPr lang="en-GB" dirty="0"/>
              <a:t> that practically covers everything of India. </a:t>
            </a:r>
          </a:p>
          <a:p>
            <a:pPr>
              <a:lnSpc>
                <a:spcPct val="100000"/>
              </a:lnSpc>
            </a:pPr>
            <a:r>
              <a:rPr lang="en-GB" dirty="0"/>
              <a:t>All things show casing Indian </a:t>
            </a:r>
            <a:r>
              <a:rPr lang="en-GB" b="1" dirty="0">
                <a:solidFill>
                  <a:srgbClr val="C00000"/>
                </a:solidFill>
              </a:rPr>
              <a:t>history of more than 5000 years</a:t>
            </a:r>
            <a:r>
              <a:rPr lang="en-GB" dirty="0"/>
              <a:t> of record constitute Indian Knowledge System. 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xmlns="" id="{4A03B279-76DD-C0D4-0EEE-A03A76ADAAC9}"/>
              </a:ext>
            </a:extLst>
          </p:cNvPr>
          <p:cNvSpPr/>
          <p:nvPr/>
        </p:nvSpPr>
        <p:spPr>
          <a:xfrm>
            <a:off x="1496154" y="3000532"/>
            <a:ext cx="3354190" cy="335419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C03CD68-218D-271A-EC29-3D55E79978AA}"/>
              </a:ext>
            </a:extLst>
          </p:cNvPr>
          <p:cNvSpPr/>
          <p:nvPr/>
        </p:nvSpPr>
        <p:spPr>
          <a:xfrm>
            <a:off x="3173249" y="3000532"/>
            <a:ext cx="6023761" cy="3354190"/>
          </a:xfrm>
          <a:custGeom>
            <a:avLst/>
            <a:gdLst>
              <a:gd name="connsiteX0" fmla="*/ 0 w 6023761"/>
              <a:gd name="connsiteY0" fmla="*/ 0 h 3354190"/>
              <a:gd name="connsiteX1" fmla="*/ 6023761 w 6023761"/>
              <a:gd name="connsiteY1" fmla="*/ 0 h 3354190"/>
              <a:gd name="connsiteX2" fmla="*/ 6023761 w 6023761"/>
              <a:gd name="connsiteY2" fmla="*/ 3354190 h 3354190"/>
              <a:gd name="connsiteX3" fmla="*/ 0 w 6023761"/>
              <a:gd name="connsiteY3" fmla="*/ 3354190 h 3354190"/>
              <a:gd name="connsiteX4" fmla="*/ 0 w 6023761"/>
              <a:gd name="connsiteY4" fmla="*/ 0 h 33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761" h="3354190">
                <a:moveTo>
                  <a:pt x="0" y="0"/>
                </a:moveTo>
                <a:lnTo>
                  <a:pt x="6023761" y="0"/>
                </a:lnTo>
                <a:lnTo>
                  <a:pt x="6023761" y="3354190"/>
                </a:lnTo>
                <a:lnTo>
                  <a:pt x="0" y="33541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290896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History</a:t>
            </a: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xmlns="" id="{77A39ACB-C7B2-A345-2452-F35CE525E977}"/>
              </a:ext>
            </a:extLst>
          </p:cNvPr>
          <p:cNvSpPr/>
          <p:nvPr/>
        </p:nvSpPr>
        <p:spPr>
          <a:xfrm>
            <a:off x="1848343" y="3537202"/>
            <a:ext cx="2649810" cy="264981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11864"/>
              <a:satOff val="-10331"/>
              <a:lumOff val="-784"/>
              <a:alphaOff val="0"/>
            </a:schemeClr>
          </a:fillRef>
          <a:effectRef idx="0">
            <a:schemeClr val="accent5">
              <a:hueOff val="-511864"/>
              <a:satOff val="-10331"/>
              <a:lumOff val="-784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BD94BF0-8A59-1146-A23B-B1EB20070BA1}"/>
              </a:ext>
            </a:extLst>
          </p:cNvPr>
          <p:cNvSpPr/>
          <p:nvPr/>
        </p:nvSpPr>
        <p:spPr>
          <a:xfrm>
            <a:off x="3173249" y="3537202"/>
            <a:ext cx="6023761" cy="2649810"/>
          </a:xfrm>
          <a:custGeom>
            <a:avLst/>
            <a:gdLst>
              <a:gd name="connsiteX0" fmla="*/ 0 w 6023761"/>
              <a:gd name="connsiteY0" fmla="*/ 0 h 2649810"/>
              <a:gd name="connsiteX1" fmla="*/ 6023761 w 6023761"/>
              <a:gd name="connsiteY1" fmla="*/ 0 h 2649810"/>
              <a:gd name="connsiteX2" fmla="*/ 6023761 w 6023761"/>
              <a:gd name="connsiteY2" fmla="*/ 2649810 h 2649810"/>
              <a:gd name="connsiteX3" fmla="*/ 0 w 6023761"/>
              <a:gd name="connsiteY3" fmla="*/ 2649810 h 2649810"/>
              <a:gd name="connsiteX4" fmla="*/ 0 w 6023761"/>
              <a:gd name="connsiteY4" fmla="*/ 0 h 264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761" h="2649810">
                <a:moveTo>
                  <a:pt x="0" y="0"/>
                </a:moveTo>
                <a:lnTo>
                  <a:pt x="6023761" y="0"/>
                </a:lnTo>
                <a:lnTo>
                  <a:pt x="6023761" y="2649810"/>
                </a:lnTo>
                <a:lnTo>
                  <a:pt x="0" y="26498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511864"/>
              <a:satOff val="-10331"/>
              <a:lumOff val="-78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22045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Abundant culture</a:t>
            </a: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xmlns="" id="{04BAB935-EDED-34EE-0451-1DD0FE1D7EA1}"/>
              </a:ext>
            </a:extLst>
          </p:cNvPr>
          <p:cNvSpPr/>
          <p:nvPr/>
        </p:nvSpPr>
        <p:spPr>
          <a:xfrm>
            <a:off x="2200533" y="4073872"/>
            <a:ext cx="1945430" cy="194543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023728"/>
              <a:satOff val="-20662"/>
              <a:lumOff val="-1568"/>
              <a:alphaOff val="0"/>
            </a:schemeClr>
          </a:fillRef>
          <a:effectRef idx="0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78515FB-55E6-54FD-FBC3-C7A063F13766}"/>
              </a:ext>
            </a:extLst>
          </p:cNvPr>
          <p:cNvSpPr/>
          <p:nvPr/>
        </p:nvSpPr>
        <p:spPr>
          <a:xfrm>
            <a:off x="3173249" y="4073872"/>
            <a:ext cx="6023761" cy="1945430"/>
          </a:xfrm>
          <a:custGeom>
            <a:avLst/>
            <a:gdLst>
              <a:gd name="connsiteX0" fmla="*/ 0 w 6023761"/>
              <a:gd name="connsiteY0" fmla="*/ 0 h 1945430"/>
              <a:gd name="connsiteX1" fmla="*/ 6023761 w 6023761"/>
              <a:gd name="connsiteY1" fmla="*/ 0 h 1945430"/>
              <a:gd name="connsiteX2" fmla="*/ 6023761 w 6023761"/>
              <a:gd name="connsiteY2" fmla="*/ 1945430 h 1945430"/>
              <a:gd name="connsiteX3" fmla="*/ 0 w 6023761"/>
              <a:gd name="connsiteY3" fmla="*/ 1945430 h 1945430"/>
              <a:gd name="connsiteX4" fmla="*/ 0 w 6023761"/>
              <a:gd name="connsiteY4" fmla="*/ 0 h 194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761" h="1945430">
                <a:moveTo>
                  <a:pt x="0" y="0"/>
                </a:moveTo>
                <a:lnTo>
                  <a:pt x="6023761" y="0"/>
                </a:lnTo>
                <a:lnTo>
                  <a:pt x="6023761" y="1945430"/>
                </a:lnTo>
                <a:lnTo>
                  <a:pt x="0" y="19454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1023728"/>
              <a:satOff val="-20662"/>
              <a:lumOff val="-156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150020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Archaeological artifacts </a:t>
            </a:r>
          </a:p>
        </p:txBody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xmlns="" id="{91268FFD-FFE1-DCAE-5B40-C94BEECBE4AF}"/>
              </a:ext>
            </a:extLst>
          </p:cNvPr>
          <p:cNvSpPr/>
          <p:nvPr/>
        </p:nvSpPr>
        <p:spPr>
          <a:xfrm>
            <a:off x="2552723" y="4610543"/>
            <a:ext cx="1241050" cy="124105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535592"/>
              <a:satOff val="-30993"/>
              <a:lumOff val="-2352"/>
              <a:alphaOff val="0"/>
            </a:schemeClr>
          </a:fillRef>
          <a:effectRef idx="0">
            <a:schemeClr val="accent5">
              <a:hueOff val="-1535592"/>
              <a:satOff val="-30993"/>
              <a:lumOff val="-2352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BA6C335-1B7B-AE23-63D2-E3C31BA1D445}"/>
              </a:ext>
            </a:extLst>
          </p:cNvPr>
          <p:cNvSpPr/>
          <p:nvPr/>
        </p:nvSpPr>
        <p:spPr>
          <a:xfrm>
            <a:off x="3173249" y="4610543"/>
            <a:ext cx="6023761" cy="1241050"/>
          </a:xfrm>
          <a:custGeom>
            <a:avLst/>
            <a:gdLst>
              <a:gd name="connsiteX0" fmla="*/ 0 w 6023761"/>
              <a:gd name="connsiteY0" fmla="*/ 0 h 1241050"/>
              <a:gd name="connsiteX1" fmla="*/ 6023761 w 6023761"/>
              <a:gd name="connsiteY1" fmla="*/ 0 h 1241050"/>
              <a:gd name="connsiteX2" fmla="*/ 6023761 w 6023761"/>
              <a:gd name="connsiteY2" fmla="*/ 1241050 h 1241050"/>
              <a:gd name="connsiteX3" fmla="*/ 0 w 6023761"/>
              <a:gd name="connsiteY3" fmla="*/ 1241050 h 1241050"/>
              <a:gd name="connsiteX4" fmla="*/ 0 w 6023761"/>
              <a:gd name="connsiteY4" fmla="*/ 0 h 124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761" h="1241050">
                <a:moveTo>
                  <a:pt x="0" y="0"/>
                </a:moveTo>
                <a:lnTo>
                  <a:pt x="6023761" y="0"/>
                </a:lnTo>
                <a:lnTo>
                  <a:pt x="6023761" y="1241050"/>
                </a:lnTo>
                <a:lnTo>
                  <a:pt x="0" y="1241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1535592"/>
              <a:satOff val="-30993"/>
              <a:lumOff val="-235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79582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Literatures</a:t>
            </a:r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xmlns="" id="{B88E9879-2121-0A55-8FBB-40D1A07B7BAE}"/>
              </a:ext>
            </a:extLst>
          </p:cNvPr>
          <p:cNvSpPr/>
          <p:nvPr/>
        </p:nvSpPr>
        <p:spPr>
          <a:xfrm>
            <a:off x="2904913" y="5147213"/>
            <a:ext cx="536670" cy="53667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047456"/>
              <a:satOff val="-41324"/>
              <a:lumOff val="-3136"/>
              <a:alphaOff val="0"/>
            </a:schemeClr>
          </a:fillRef>
          <a:effectRef idx="0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876A2FA0-314E-E7C0-CD19-6C250E83FC7A}"/>
              </a:ext>
            </a:extLst>
          </p:cNvPr>
          <p:cNvSpPr/>
          <p:nvPr/>
        </p:nvSpPr>
        <p:spPr>
          <a:xfrm>
            <a:off x="3173249" y="5147213"/>
            <a:ext cx="6023761" cy="536670"/>
          </a:xfrm>
          <a:custGeom>
            <a:avLst/>
            <a:gdLst>
              <a:gd name="connsiteX0" fmla="*/ 0 w 6023761"/>
              <a:gd name="connsiteY0" fmla="*/ 0 h 536670"/>
              <a:gd name="connsiteX1" fmla="*/ 6023761 w 6023761"/>
              <a:gd name="connsiteY1" fmla="*/ 0 h 536670"/>
              <a:gd name="connsiteX2" fmla="*/ 6023761 w 6023761"/>
              <a:gd name="connsiteY2" fmla="*/ 536670 h 536670"/>
              <a:gd name="connsiteX3" fmla="*/ 0 w 6023761"/>
              <a:gd name="connsiteY3" fmla="*/ 536670 h 536670"/>
              <a:gd name="connsiteX4" fmla="*/ 0 w 6023761"/>
              <a:gd name="connsiteY4" fmla="*/ 0 h 53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761" h="536670">
                <a:moveTo>
                  <a:pt x="0" y="0"/>
                </a:moveTo>
                <a:lnTo>
                  <a:pt x="6023761" y="0"/>
                </a:lnTo>
                <a:lnTo>
                  <a:pt x="6023761" y="536670"/>
                </a:lnTo>
                <a:lnTo>
                  <a:pt x="0" y="5366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hueOff val="-2047456"/>
              <a:satOff val="-41324"/>
              <a:lumOff val="-313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Social &amp; community practices</a:t>
            </a:r>
          </a:p>
        </p:txBody>
      </p:sp>
    </p:spTree>
    <p:extLst>
      <p:ext uri="{BB962C8B-B14F-4D97-AF65-F5344CB8AC3E}">
        <p14:creationId xmlns:p14="http://schemas.microsoft.com/office/powerpoint/2010/main" val="292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Indian Knowledge System has 3 Words. 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4A55F682-F7D4-8F52-A5C7-6FB54F0F5D12}"/>
              </a:ext>
            </a:extLst>
          </p:cNvPr>
          <p:cNvSpPr/>
          <p:nvPr/>
        </p:nvSpPr>
        <p:spPr>
          <a:xfrm>
            <a:off x="4506815" y="1665027"/>
            <a:ext cx="3178369" cy="1722555"/>
          </a:xfrm>
          <a:custGeom>
            <a:avLst/>
            <a:gdLst>
              <a:gd name="connsiteX0" fmla="*/ 0 w 3178369"/>
              <a:gd name="connsiteY0" fmla="*/ 1722555 h 1722555"/>
              <a:gd name="connsiteX1" fmla="*/ 1589178 w 3178369"/>
              <a:gd name="connsiteY1" fmla="*/ 0 h 1722555"/>
              <a:gd name="connsiteX2" fmla="*/ 1589191 w 3178369"/>
              <a:gd name="connsiteY2" fmla="*/ 0 h 1722555"/>
              <a:gd name="connsiteX3" fmla="*/ 3178369 w 3178369"/>
              <a:gd name="connsiteY3" fmla="*/ 1722555 h 1722555"/>
              <a:gd name="connsiteX4" fmla="*/ 0 w 3178369"/>
              <a:gd name="connsiteY4" fmla="*/ 1722555 h 172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369" h="1722555">
                <a:moveTo>
                  <a:pt x="0" y="1722555"/>
                </a:moveTo>
                <a:lnTo>
                  <a:pt x="1589178" y="0"/>
                </a:lnTo>
                <a:lnTo>
                  <a:pt x="1589191" y="0"/>
                </a:lnTo>
                <a:lnTo>
                  <a:pt x="3178369" y="1722555"/>
                </a:lnTo>
                <a:lnTo>
                  <a:pt x="0" y="172255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solidFill>
                  <a:schemeClr val="tx1"/>
                </a:solidFill>
              </a:rPr>
              <a:t>Indian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E187FF1-65F8-E0D9-FC21-A911B796B814}"/>
              </a:ext>
            </a:extLst>
          </p:cNvPr>
          <p:cNvSpPr/>
          <p:nvPr/>
        </p:nvSpPr>
        <p:spPr>
          <a:xfrm>
            <a:off x="3219598" y="3387582"/>
            <a:ext cx="5752802" cy="1395244"/>
          </a:xfrm>
          <a:custGeom>
            <a:avLst/>
            <a:gdLst>
              <a:gd name="connsiteX0" fmla="*/ 0 w 5752802"/>
              <a:gd name="connsiteY0" fmla="*/ 1395244 h 1395244"/>
              <a:gd name="connsiteX1" fmla="*/ 1287210 w 5752802"/>
              <a:gd name="connsiteY1" fmla="*/ 0 h 1395244"/>
              <a:gd name="connsiteX2" fmla="*/ 4465592 w 5752802"/>
              <a:gd name="connsiteY2" fmla="*/ 0 h 1395244"/>
              <a:gd name="connsiteX3" fmla="*/ 5752802 w 5752802"/>
              <a:gd name="connsiteY3" fmla="*/ 1395244 h 1395244"/>
              <a:gd name="connsiteX4" fmla="*/ 0 w 5752802"/>
              <a:gd name="connsiteY4" fmla="*/ 1395244 h 139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2802" h="1395244">
                <a:moveTo>
                  <a:pt x="0" y="1395244"/>
                </a:moveTo>
                <a:lnTo>
                  <a:pt x="1287210" y="0"/>
                </a:lnTo>
                <a:lnTo>
                  <a:pt x="4465592" y="0"/>
                </a:lnTo>
                <a:lnTo>
                  <a:pt x="5752802" y="1395244"/>
                </a:lnTo>
                <a:lnTo>
                  <a:pt x="0" y="13952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alpha val="90000"/>
              <a:hueOff val="0"/>
              <a:satOff val="0"/>
              <a:lumOff val="0"/>
              <a:alphaOff val="-20000"/>
            </a:schemeClr>
          </a:fillRef>
          <a:effectRef idx="2">
            <a:schemeClr val="accent5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1042301" tIns="35560" rIns="104230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2A357E77-F49A-686D-D367-1C9393BABEFA}"/>
              </a:ext>
            </a:extLst>
          </p:cNvPr>
          <p:cNvSpPr/>
          <p:nvPr/>
        </p:nvSpPr>
        <p:spPr>
          <a:xfrm>
            <a:off x="2032000" y="4782827"/>
            <a:ext cx="8128000" cy="1287266"/>
          </a:xfrm>
          <a:custGeom>
            <a:avLst/>
            <a:gdLst>
              <a:gd name="connsiteX0" fmla="*/ 0 w 8128000"/>
              <a:gd name="connsiteY0" fmla="*/ 1287266 h 1287266"/>
              <a:gd name="connsiteX1" fmla="*/ 1187593 w 8128000"/>
              <a:gd name="connsiteY1" fmla="*/ 0 h 1287266"/>
              <a:gd name="connsiteX2" fmla="*/ 6940407 w 8128000"/>
              <a:gd name="connsiteY2" fmla="*/ 0 h 1287266"/>
              <a:gd name="connsiteX3" fmla="*/ 8128000 w 8128000"/>
              <a:gd name="connsiteY3" fmla="*/ 1287266 h 1287266"/>
              <a:gd name="connsiteX4" fmla="*/ 0 w 8128000"/>
              <a:gd name="connsiteY4" fmla="*/ 1287266 h 128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1287266">
                <a:moveTo>
                  <a:pt x="0" y="1287266"/>
                </a:moveTo>
                <a:lnTo>
                  <a:pt x="1187593" y="0"/>
                </a:lnTo>
                <a:lnTo>
                  <a:pt x="6940407" y="0"/>
                </a:lnTo>
                <a:lnTo>
                  <a:pt x="8128000" y="1287266"/>
                </a:lnTo>
                <a:lnTo>
                  <a:pt x="0" y="128726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5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1457959" tIns="35560" rIns="1457961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800" b="1" kern="1200" dirty="0">
                <a:solidFill>
                  <a:schemeClr val="tx1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630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2333193"/>
            <a:ext cx="10515600" cy="28527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C00000"/>
                </a:solidFill>
              </a:rPr>
              <a:t>Indian</a:t>
            </a:r>
            <a:r>
              <a:rPr lang="en-GB" dirty="0"/>
              <a:t> term refers to Ancient undivided subcontinent of </a:t>
            </a:r>
            <a:r>
              <a:rPr lang="en-GB" b="1" dirty="0">
                <a:solidFill>
                  <a:srgbClr val="C00000"/>
                </a:solidFill>
              </a:rPr>
              <a:t>Akhand Bharat</a:t>
            </a:r>
            <a:r>
              <a:rPr lang="en-GB" dirty="0"/>
              <a:t> </a:t>
            </a:r>
          </a:p>
          <a:p>
            <a:pPr>
              <a:lnSpc>
                <a:spcPct val="100000"/>
              </a:lnSpc>
            </a:pPr>
            <a:r>
              <a:rPr lang="en-GB" dirty="0"/>
              <a:t>Till 16</a:t>
            </a:r>
            <a:r>
              <a:rPr lang="en-GB" baseline="30000" dirty="0"/>
              <a:t>th</a:t>
            </a:r>
            <a:r>
              <a:rPr lang="en-GB" dirty="0"/>
              <a:t> Century </a:t>
            </a:r>
            <a:r>
              <a:rPr lang="en-GB" b="1" dirty="0">
                <a:solidFill>
                  <a:srgbClr val="C00000"/>
                </a:solidFill>
              </a:rPr>
              <a:t>Akhand Bharat</a:t>
            </a:r>
            <a:r>
              <a:rPr lang="en-GB" dirty="0"/>
              <a:t> included - </a:t>
            </a:r>
            <a:r>
              <a:rPr lang="en-GB" b="1" dirty="0">
                <a:solidFill>
                  <a:srgbClr val="C00000"/>
                </a:solidFill>
              </a:rPr>
              <a:t>Afghanistan, Bangladesh, Bhutan, India, Maldives, Myanmar, Nepal, Pakistan, Sri Lanka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Tibet</a:t>
            </a:r>
            <a:r>
              <a:rPr lang="en-GB" dirty="0"/>
              <a:t> as one nation.</a:t>
            </a:r>
            <a:endParaRPr lang="en-IN" dirty="0"/>
          </a:p>
        </p:txBody>
      </p:sp>
      <p:pic>
        <p:nvPicPr>
          <p:cNvPr id="6" name="Picture 2" descr="Akhand Bharat Map | India map, Indian history facts, Ancien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32" y="2456596"/>
            <a:ext cx="5083175" cy="39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6E4AF2-4E6E-1933-9DE4-3EF3BC9577BA}"/>
              </a:ext>
            </a:extLst>
          </p:cNvPr>
          <p:cNvSpPr/>
          <p:nvPr/>
        </p:nvSpPr>
        <p:spPr>
          <a:xfrm>
            <a:off x="1033670" y="3442252"/>
            <a:ext cx="2584174" cy="940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2800" b="1" dirty="0">
                <a:solidFill>
                  <a:schemeClr val="tx1"/>
                </a:solidFill>
              </a:rPr>
              <a:t>Indian</a:t>
            </a:r>
          </a:p>
        </p:txBody>
      </p:sp>
    </p:spTree>
    <p:extLst>
      <p:ext uri="{BB962C8B-B14F-4D97-AF65-F5344CB8AC3E}">
        <p14:creationId xmlns:p14="http://schemas.microsoft.com/office/powerpoint/2010/main" val="267625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215" y="713316"/>
            <a:ext cx="7884606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Whole Akhand Bharat has common cultural, literary and social practices throughout the history of undivided India. </a:t>
            </a:r>
          </a:p>
          <a:p>
            <a:pPr>
              <a:lnSpc>
                <a:spcPct val="100000"/>
              </a:lnSpc>
            </a:pPr>
            <a:r>
              <a:rPr lang="en-IN" dirty="0"/>
              <a:t>Some of the Expert thinkers famous from regions were – </a:t>
            </a:r>
          </a:p>
          <a:p>
            <a:pPr lvl="1">
              <a:lnSpc>
                <a:spcPct val="100000"/>
              </a:lnSpc>
            </a:pPr>
            <a:r>
              <a:rPr lang="en-IN" b="1" dirty="0">
                <a:solidFill>
                  <a:srgbClr val="C00000"/>
                </a:solidFill>
              </a:rPr>
              <a:t>Chanakya,</a:t>
            </a:r>
            <a:r>
              <a:rPr lang="en-IN" dirty="0"/>
              <a:t> in </a:t>
            </a:r>
            <a:r>
              <a:rPr lang="en-IN" b="1" dirty="0">
                <a:solidFill>
                  <a:srgbClr val="C00000"/>
                </a:solidFill>
              </a:rPr>
              <a:t>Taksashila</a:t>
            </a:r>
            <a:r>
              <a:rPr lang="en-IN" dirty="0"/>
              <a:t> in </a:t>
            </a:r>
            <a:r>
              <a:rPr lang="en-IN" b="1" dirty="0">
                <a:solidFill>
                  <a:srgbClr val="C00000"/>
                </a:solidFill>
              </a:rPr>
              <a:t>western part</a:t>
            </a:r>
            <a:r>
              <a:rPr lang="en-IN" dirty="0"/>
              <a:t> of Subcontinent .</a:t>
            </a:r>
          </a:p>
          <a:p>
            <a:pPr lvl="1">
              <a:lnSpc>
                <a:spcPct val="100000"/>
              </a:lnSpc>
            </a:pPr>
            <a:r>
              <a:rPr lang="en-IN" b="1" dirty="0">
                <a:solidFill>
                  <a:srgbClr val="C00000"/>
                </a:solidFill>
              </a:rPr>
              <a:t>Panini</a:t>
            </a:r>
            <a:r>
              <a:rPr lang="en-IN" b="1" dirty="0"/>
              <a:t>,</a:t>
            </a:r>
            <a:r>
              <a:rPr lang="en-IN" dirty="0"/>
              <a:t> a Sanskrit grammarian from </a:t>
            </a:r>
            <a:r>
              <a:rPr lang="en-IN" b="1" dirty="0" err="1">
                <a:solidFill>
                  <a:srgbClr val="C00000"/>
                </a:solidFill>
              </a:rPr>
              <a:t>Gandhara</a:t>
            </a:r>
            <a:r>
              <a:rPr lang="en-IN" dirty="0"/>
              <a:t> in </a:t>
            </a:r>
            <a:r>
              <a:rPr lang="en-IN" b="1" dirty="0">
                <a:solidFill>
                  <a:srgbClr val="C00000"/>
                </a:solidFill>
              </a:rPr>
              <a:t>north western corner</a:t>
            </a:r>
            <a:r>
              <a:rPr lang="en-IN" dirty="0"/>
              <a:t> (now Pakistan).</a:t>
            </a:r>
          </a:p>
        </p:txBody>
      </p:sp>
      <p:pic>
        <p:nvPicPr>
          <p:cNvPr id="6" name="Picture 2" descr="Akhand Bharat Map | India map, Indian history facts, Ancien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6287"/>
            <a:ext cx="4121624" cy="48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14 Life Changing Lessons From Chanakya Niti everyone should know for a  Successful | by Ritesh Gupta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2" y="4757523"/>
            <a:ext cx="3152633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nini : Creator of Sanskrit and Known as Father of Linguistic! » Vedic  Math Scho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36" y="4757523"/>
            <a:ext cx="3248170" cy="18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5205"/>
            <a:ext cx="11929641" cy="1554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C00000"/>
                </a:solidFill>
              </a:rPr>
              <a:t>Knowledge</a:t>
            </a:r>
            <a:r>
              <a:rPr lang="en-GB" dirty="0"/>
              <a:t> has tactical meaning of </a:t>
            </a:r>
            <a:r>
              <a:rPr lang="en-GB" b="1" dirty="0">
                <a:solidFill>
                  <a:srgbClr val="C00000"/>
                </a:solidFill>
              </a:rPr>
              <a:t>wisdom of knowledge seeker</a:t>
            </a:r>
            <a:r>
              <a:rPr lang="en-GB" dirty="0"/>
              <a:t>. </a:t>
            </a:r>
          </a:p>
          <a:p>
            <a:pPr>
              <a:lnSpc>
                <a:spcPct val="100000"/>
              </a:lnSpc>
            </a:pPr>
            <a:r>
              <a:rPr lang="en-GB" dirty="0"/>
              <a:t>Tactical knowledge</a:t>
            </a:r>
            <a:r>
              <a:rPr lang="en-IN" dirty="0"/>
              <a:t> means </a:t>
            </a:r>
            <a:r>
              <a:rPr lang="en-IN" b="1" dirty="0">
                <a:solidFill>
                  <a:srgbClr val="C00000"/>
                </a:solidFill>
              </a:rPr>
              <a:t>rich traditional folklore</a:t>
            </a:r>
            <a:r>
              <a:rPr lang="en-IN" dirty="0"/>
              <a:t> in all three domains – </a:t>
            </a:r>
            <a:r>
              <a:rPr lang="en-IN" b="1" dirty="0">
                <a:solidFill>
                  <a:srgbClr val="C00000"/>
                </a:solidFill>
              </a:rPr>
              <a:t>Spiritual, religious and literary work</a:t>
            </a:r>
            <a:r>
              <a:rPr lang="en-IN" dirty="0"/>
              <a:t>. 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IN" dirty="0"/>
              <a:t> 							</a:t>
            </a:r>
          </a:p>
        </p:txBody>
      </p:sp>
      <p:pic>
        <p:nvPicPr>
          <p:cNvPr id="4106" name="Picture 10" descr="Akbar Birbal stor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r="3517"/>
          <a:stretch/>
        </p:blipFill>
        <p:spPr bwMode="auto">
          <a:xfrm>
            <a:off x="885196" y="2861412"/>
            <a:ext cx="2443008" cy="27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he Best of Tenali Raman: Buy The Bes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60" y="2861412"/>
            <a:ext cx="2443008" cy="27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Buddhi Ka Khel - Book 15 (Panchtantra Ki Kahaniya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264" y="2861413"/>
            <a:ext cx="2443008" cy="27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98DD02E-CEF7-80BD-9CEE-A533B6E9FFC2}"/>
              </a:ext>
            </a:extLst>
          </p:cNvPr>
          <p:cNvSpPr/>
          <p:nvPr/>
        </p:nvSpPr>
        <p:spPr>
          <a:xfrm>
            <a:off x="4803913" y="5746149"/>
            <a:ext cx="2584174" cy="723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2800" b="1" dirty="0"/>
              <a:t>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0A7AC5-31B2-D7F1-8630-C3ACA5DEA842}"/>
              </a:ext>
            </a:extLst>
          </p:cNvPr>
          <p:cNvSpPr txBox="1"/>
          <p:nvPr/>
        </p:nvSpPr>
        <p:spPr>
          <a:xfrm>
            <a:off x="837458" y="2393044"/>
            <a:ext cx="2538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Akbar and Birbal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A162D2-96CD-13EC-C5DE-FB11EF507C41}"/>
              </a:ext>
            </a:extLst>
          </p:cNvPr>
          <p:cNvSpPr txBox="1"/>
          <p:nvPr/>
        </p:nvSpPr>
        <p:spPr>
          <a:xfrm>
            <a:off x="9313332" y="2393044"/>
            <a:ext cx="1938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Panchtantra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FC0BDA-C2F8-0A89-1BE6-6D49E7E7C43B}"/>
              </a:ext>
            </a:extLst>
          </p:cNvPr>
          <p:cNvSpPr txBox="1"/>
          <p:nvPr/>
        </p:nvSpPr>
        <p:spPr>
          <a:xfrm>
            <a:off x="5126563" y="2349563"/>
            <a:ext cx="1938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Tenali Rama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9369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By System we means, </a:t>
            </a:r>
            <a:r>
              <a:rPr lang="en-GB" b="1" dirty="0">
                <a:solidFill>
                  <a:srgbClr val="C00000"/>
                </a:solidFill>
              </a:rPr>
              <a:t>structured methodology and a classification scheme</a:t>
            </a:r>
            <a:r>
              <a:rPr lang="en-GB" dirty="0"/>
              <a:t> to access available corpus of knowledge. </a:t>
            </a:r>
          </a:p>
          <a:p>
            <a:pPr>
              <a:lnSpc>
                <a:spcPct val="100000"/>
              </a:lnSpc>
            </a:pPr>
            <a:r>
              <a:rPr lang="en-GB" b="1" dirty="0">
                <a:solidFill>
                  <a:srgbClr val="C00000"/>
                </a:solidFill>
              </a:rPr>
              <a:t>Interconnection between codified and classified knowledge and definite framework </a:t>
            </a:r>
            <a:r>
              <a:rPr lang="en-GB" dirty="0"/>
              <a:t>with some logical relationship between them.</a:t>
            </a:r>
            <a:endParaRPr lang="en-GB" b="1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Indian Knowledge System</a:t>
            </a:r>
          </a:p>
        </p:txBody>
      </p:sp>
      <p:sp>
        <p:nvSpPr>
          <p:cNvPr id="6" name="AutoShape 4" descr="5 Types of Knowledge Management | Explicit, Declarative, Implic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6" descr="5 Types of Knowledge Management | Explicit, Declarative, Implici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5 Types of Knowledge Management | Explicit, Declarative, Implici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24" y="2780938"/>
            <a:ext cx="5422952" cy="283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7FA8AF0-7372-987C-AE38-A23F1DDE3152}"/>
              </a:ext>
            </a:extLst>
          </p:cNvPr>
          <p:cNvSpPr/>
          <p:nvPr/>
        </p:nvSpPr>
        <p:spPr>
          <a:xfrm>
            <a:off x="4803913" y="5744093"/>
            <a:ext cx="2584174" cy="723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2800" b="1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0319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340" y="2631573"/>
            <a:ext cx="10515600" cy="2852737"/>
          </a:xfrm>
        </p:spPr>
        <p:txBody>
          <a:bodyPr/>
          <a:lstStyle/>
          <a:p>
            <a:r>
              <a:rPr lang="en-GB" dirty="0"/>
              <a:t>Framework of Indian Knowledge System &amp; Sutras</a:t>
            </a:r>
          </a:p>
        </p:txBody>
      </p:sp>
    </p:spTree>
    <p:extLst>
      <p:ext uri="{BB962C8B-B14F-4D97-AF65-F5344CB8AC3E}">
        <p14:creationId xmlns:p14="http://schemas.microsoft.com/office/powerpoint/2010/main" val="134023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Indian Knowledge System Corpus/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77092"/>
            <a:ext cx="6351506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There are many ways to define and identify constituents or Framework of Indian Knowledge System. </a:t>
            </a:r>
          </a:p>
          <a:p>
            <a:pPr>
              <a:lnSpc>
                <a:spcPct val="100000"/>
              </a:lnSpc>
            </a:pPr>
            <a:r>
              <a:rPr lang="en-GB" dirty="0"/>
              <a:t>One approach is to pick important </a:t>
            </a:r>
            <a:r>
              <a:rPr lang="en-GB" b="1" dirty="0">
                <a:solidFill>
                  <a:srgbClr val="C00000"/>
                </a:solidFill>
              </a:rPr>
              <a:t>topic</a:t>
            </a:r>
            <a:r>
              <a:rPr lang="en-GB" dirty="0"/>
              <a:t> representing knowledge i.e. Vedas, Yoga, Vastu, Silpa, Shastra, Ayurveda, Budhhism &amp; Jainism etc.</a:t>
            </a:r>
          </a:p>
          <a:p>
            <a:pPr>
              <a:lnSpc>
                <a:spcPct val="100000"/>
              </a:lnSpc>
            </a:pPr>
            <a:r>
              <a:rPr lang="en-GB" dirty="0"/>
              <a:t>Another approach is to select </a:t>
            </a:r>
            <a:r>
              <a:rPr lang="en-GB" b="1" dirty="0">
                <a:solidFill>
                  <a:srgbClr val="C00000"/>
                </a:solidFill>
              </a:rPr>
              <a:t>phrases</a:t>
            </a:r>
            <a:r>
              <a:rPr lang="en-GB" dirty="0"/>
              <a:t> such as Art, Science, Dance, Architect etc.</a:t>
            </a:r>
          </a:p>
          <a:p>
            <a:pPr>
              <a:lnSpc>
                <a:spcPct val="100000"/>
              </a:lnSpc>
            </a:pPr>
            <a:r>
              <a:rPr lang="en-GB" dirty="0"/>
              <a:t>3 factors affect </a:t>
            </a:r>
            <a:r>
              <a:rPr lang="en-GB" dirty="0" smtClean="0"/>
              <a:t>classification. 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4C02701-92B3-59E9-D700-47C8C775D680}"/>
              </a:ext>
            </a:extLst>
          </p:cNvPr>
          <p:cNvSpPr/>
          <p:nvPr/>
        </p:nvSpPr>
        <p:spPr>
          <a:xfrm>
            <a:off x="6788859" y="999786"/>
            <a:ext cx="5140381" cy="5140381"/>
          </a:xfrm>
          <a:custGeom>
            <a:avLst/>
            <a:gdLst>
              <a:gd name="connsiteX0" fmla="*/ 2570190 w 5140381"/>
              <a:gd name="connsiteY0" fmla="*/ 0 h 5140381"/>
              <a:gd name="connsiteX1" fmla="*/ 4796041 w 5140381"/>
              <a:gd name="connsiteY1" fmla="*/ 1285095 h 5140381"/>
              <a:gd name="connsiteX2" fmla="*/ 4796041 w 5140381"/>
              <a:gd name="connsiteY2" fmla="*/ 3855286 h 5140381"/>
              <a:gd name="connsiteX3" fmla="*/ 2570191 w 5140381"/>
              <a:gd name="connsiteY3" fmla="*/ 2570191 h 5140381"/>
              <a:gd name="connsiteX4" fmla="*/ 2570190 w 5140381"/>
              <a:gd name="connsiteY4" fmla="*/ 0 h 514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0381" h="5140381">
                <a:moveTo>
                  <a:pt x="2570190" y="0"/>
                </a:moveTo>
                <a:cubicBezTo>
                  <a:pt x="3488431" y="0"/>
                  <a:pt x="4336920" y="489876"/>
                  <a:pt x="4796041" y="1285095"/>
                </a:cubicBezTo>
                <a:cubicBezTo>
                  <a:pt x="5255161" y="2080315"/>
                  <a:pt x="5255161" y="3060066"/>
                  <a:pt x="4796041" y="3855286"/>
                </a:cubicBezTo>
                <a:lnTo>
                  <a:pt x="2570191" y="2570191"/>
                </a:lnTo>
                <a:cubicBezTo>
                  <a:pt x="2570191" y="1713461"/>
                  <a:pt x="2570190" y="856730"/>
                  <a:pt x="2570190" y="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9583" tIns="1119751" rIns="625908" bIns="255171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Compactness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2815D7FA-FCE3-D2B6-1C91-BE940E8F6890}"/>
              </a:ext>
            </a:extLst>
          </p:cNvPr>
          <p:cNvSpPr/>
          <p:nvPr/>
        </p:nvSpPr>
        <p:spPr>
          <a:xfrm>
            <a:off x="6682991" y="1183371"/>
            <a:ext cx="5140381" cy="5140381"/>
          </a:xfrm>
          <a:custGeom>
            <a:avLst/>
            <a:gdLst>
              <a:gd name="connsiteX0" fmla="*/ 4796041 w 5140381"/>
              <a:gd name="connsiteY0" fmla="*/ 3855286 h 5140381"/>
              <a:gd name="connsiteX1" fmla="*/ 2570190 w 5140381"/>
              <a:gd name="connsiteY1" fmla="*/ 5140382 h 5140381"/>
              <a:gd name="connsiteX2" fmla="*/ 344339 w 5140381"/>
              <a:gd name="connsiteY2" fmla="*/ 3855287 h 5140381"/>
              <a:gd name="connsiteX3" fmla="*/ 2570191 w 5140381"/>
              <a:gd name="connsiteY3" fmla="*/ 2570191 h 5140381"/>
              <a:gd name="connsiteX4" fmla="*/ 4796041 w 5140381"/>
              <a:gd name="connsiteY4" fmla="*/ 3855286 h 514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0381" h="5140381">
                <a:moveTo>
                  <a:pt x="4796041" y="3855286"/>
                </a:moveTo>
                <a:cubicBezTo>
                  <a:pt x="4336921" y="4650506"/>
                  <a:pt x="3488431" y="5140382"/>
                  <a:pt x="2570190" y="5140382"/>
                </a:cubicBezTo>
                <a:cubicBezTo>
                  <a:pt x="1651949" y="5140382"/>
                  <a:pt x="803460" y="4650506"/>
                  <a:pt x="344339" y="3855287"/>
                </a:cubicBezTo>
                <a:lnTo>
                  <a:pt x="2570191" y="2570191"/>
                </a:lnTo>
                <a:lnTo>
                  <a:pt x="4796041" y="385528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23728"/>
              <a:satOff val="-20662"/>
              <a:lumOff val="-1568"/>
              <a:alphaOff val="0"/>
            </a:schemeClr>
          </a:fillRef>
          <a:effectRef idx="3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4381" tIns="3365609" rIns="1193185" bIns="48944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Inter connectedness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09AFA1C-C69D-3EE8-3E4A-AB566E4F1D80}"/>
              </a:ext>
            </a:extLst>
          </p:cNvPr>
          <p:cNvSpPr/>
          <p:nvPr/>
        </p:nvSpPr>
        <p:spPr>
          <a:xfrm>
            <a:off x="6577124" y="999786"/>
            <a:ext cx="5140381" cy="5140381"/>
          </a:xfrm>
          <a:custGeom>
            <a:avLst/>
            <a:gdLst>
              <a:gd name="connsiteX0" fmla="*/ 344340 w 5140381"/>
              <a:gd name="connsiteY0" fmla="*/ 3855286 h 5140381"/>
              <a:gd name="connsiteX1" fmla="*/ 344340 w 5140381"/>
              <a:gd name="connsiteY1" fmla="*/ 1285095 h 5140381"/>
              <a:gd name="connsiteX2" fmla="*/ 2570191 w 5140381"/>
              <a:gd name="connsiteY2" fmla="*/ -1 h 5140381"/>
              <a:gd name="connsiteX3" fmla="*/ 2570191 w 5140381"/>
              <a:gd name="connsiteY3" fmla="*/ 2570191 h 5140381"/>
              <a:gd name="connsiteX4" fmla="*/ 344340 w 5140381"/>
              <a:gd name="connsiteY4" fmla="*/ 3855286 h 514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0381" h="5140381">
                <a:moveTo>
                  <a:pt x="344340" y="3855286"/>
                </a:moveTo>
                <a:cubicBezTo>
                  <a:pt x="-114780" y="3060066"/>
                  <a:pt x="-114780" y="2080315"/>
                  <a:pt x="344340" y="1285095"/>
                </a:cubicBezTo>
                <a:cubicBezTo>
                  <a:pt x="803460" y="489875"/>
                  <a:pt x="1651950" y="-1"/>
                  <a:pt x="2570191" y="-1"/>
                </a:cubicBezTo>
                <a:lnTo>
                  <a:pt x="2570191" y="2570191"/>
                </a:lnTo>
                <a:lnTo>
                  <a:pt x="344340" y="385528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2047456"/>
              <a:satOff val="-41324"/>
              <a:lumOff val="-3136"/>
              <a:alphaOff val="0"/>
            </a:schemeClr>
          </a:fillRef>
          <a:effectRef idx="3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5907" tIns="1119751" rIns="2739584" bIns="255171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Completeness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xmlns="" id="{947F0393-B4DC-108D-535A-8061B51E75B8}"/>
              </a:ext>
            </a:extLst>
          </p:cNvPr>
          <p:cNvSpPr/>
          <p:nvPr/>
        </p:nvSpPr>
        <p:spPr>
          <a:xfrm>
            <a:off x="6471069" y="681572"/>
            <a:ext cx="5776809" cy="5776809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xmlns="" id="{CD219377-7149-A786-1881-61B6D8CAA5E8}"/>
              </a:ext>
            </a:extLst>
          </p:cNvPr>
          <p:cNvSpPr/>
          <p:nvPr/>
        </p:nvSpPr>
        <p:spPr>
          <a:xfrm>
            <a:off x="6364777" y="864832"/>
            <a:ext cx="5776809" cy="5776809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23728"/>
              <a:satOff val="-20662"/>
              <a:lumOff val="-1568"/>
              <a:alphaOff val="0"/>
            </a:schemeClr>
          </a:fillRef>
          <a:effectRef idx="3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xmlns="" id="{231A4FB5-45C8-D401-C92F-B81A6A4F31B5}"/>
              </a:ext>
            </a:extLst>
          </p:cNvPr>
          <p:cNvSpPr/>
          <p:nvPr/>
        </p:nvSpPr>
        <p:spPr>
          <a:xfrm>
            <a:off x="6258485" y="681572"/>
            <a:ext cx="5776809" cy="5776809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2047456"/>
              <a:satOff val="-41324"/>
              <a:lumOff val="-3136"/>
              <a:alphaOff val="0"/>
            </a:schemeClr>
          </a:fillRef>
          <a:effectRef idx="3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761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30520027"/>
              </p:ext>
            </p:extLst>
          </p:nvPr>
        </p:nvGraphicFramePr>
        <p:xfrm>
          <a:off x="131179" y="711200"/>
          <a:ext cx="12060821" cy="590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6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988419-E1CA-4157-BC2A-6448C046B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F988419-E1CA-4157-BC2A-6448C046B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8704F8-8604-4A29-AB39-465240FFA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B8704F8-8604-4A29-AB39-465240FFA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0D5A54-B96A-449F-9EBB-F7C07DE51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00D5A54-B96A-449F-9EBB-F7C07DE51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7A813A-4A7A-48E4-8676-EBCD5C83F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07A813A-4A7A-48E4-8676-EBCD5C83F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2E1EBF-DE21-4C9D-AA81-DB294F220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32E1EBF-DE21-4C9D-AA81-DB294F220E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3E32B5-35A9-4282-BC2E-219935017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263E32B5-35A9-4282-BC2E-2199350176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ABBC7E-787E-4EAD-8BFD-216B1A2F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BABBC7E-787E-4EAD-8BFD-216B1A2FD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08EF61-A2EE-4327-BF9B-CEBEC28C0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A08EF61-A2EE-4327-BF9B-CEBEC28C0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D1BF13-2449-4B81-863C-A347ECC46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FD1BF13-2449-4B81-863C-A347ECC46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0C2E99-7B27-4C0E-8655-3D61150C9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110C2E99-7B27-4C0E-8655-3D61150C9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1BE351-A372-4B15-922F-670DF50D4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341BE351-A372-4B15-922F-670DF50D4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0A30AF-E7BE-4BF6-AA8D-C5ACDB7AD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30A30AF-E7BE-4BF6-AA8D-C5ACDB7AD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D07A62-E6E7-42DA-B947-B9B7C9E14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1FD07A62-E6E7-42DA-B947-B9B7C9E14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63746-C54F-4729-A448-908050F29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7FE63746-C54F-4729-A448-908050F29D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C722D6-5BEF-411F-8F5F-22523C8B0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4BC722D6-5BEF-411F-8F5F-22523C8B0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AC9D0A-872B-49B1-B96F-4E0B3BD79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81AC9D0A-872B-49B1-B96F-4E0B3BD79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6DD729-E49C-4463-B4BE-547E7A4D9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706DD729-E49C-4463-B4BE-547E7A4D9C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829EC4-1B6F-4879-8C5F-D03DBAB69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FA829EC4-1B6F-4879-8C5F-D03DBAB69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09F8FD-11A7-40B1-859D-E6C6FEEB3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F109F8FD-11A7-40B1-859D-E6C6FEEB39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06671D-D112-47E4-8AC2-0BE40B9EE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3006671D-D112-47E4-8AC2-0BE40B9EE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EC6CD4-7C0A-4B6A-BFB4-603F98E13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7CEC6CD4-7C0A-4B6A-BFB4-603F98E13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A62ACC-782C-4EB5-90BA-020A6ED78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95A62ACC-782C-4EB5-90BA-020A6ED78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9F5AE5-54CE-4F61-9EE8-7BCCC4873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graphicEl>
                                              <a:dgm id="{D79F5AE5-54CE-4F61-9EE8-7BCCC4873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DC51C3-EC49-4766-B269-990121CE8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graphicEl>
                                              <a:dgm id="{EFDC51C3-EC49-4766-B269-990121CE8E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0F4A5-1270-4585-ACAE-898D2EBCD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graphicEl>
                                              <a:dgm id="{09B0F4A5-1270-4585-ACAE-898D2EBCD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947D1C-E884-4505-991A-36639673B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graphicEl>
                                              <a:dgm id="{4D947D1C-E884-4505-991A-36639673B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EA86B3-9043-470E-B506-CE353DA90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graphicEl>
                                              <a:dgm id="{18EA86B3-9043-470E-B506-CE353DA90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E4359E-6097-41FD-977D-81C5E6BD3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graphicEl>
                                              <a:dgm id="{9AE4359E-6097-41FD-977D-81C5E6BD3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E024DF-59FE-4C6E-8AA7-2A32DB4E0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>
                                            <p:graphicEl>
                                              <a:dgm id="{E7E024DF-59FE-4C6E-8AA7-2A32DB4E0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Sanatan Dharma</a:t>
            </a:r>
            <a:r>
              <a:rPr lang="en-GB" dirty="0"/>
              <a:t> – </a:t>
            </a:r>
            <a:r>
              <a:rPr lang="en-GB" b="1" dirty="0">
                <a:solidFill>
                  <a:srgbClr val="C00000"/>
                </a:solidFill>
              </a:rPr>
              <a:t>Core Literature</a:t>
            </a:r>
            <a:r>
              <a:rPr lang="en-GB" dirty="0"/>
              <a:t> comprises of vast repository starting with Vedas known as </a:t>
            </a:r>
            <a:r>
              <a:rPr lang="en-GB" b="1" dirty="0">
                <a:solidFill>
                  <a:srgbClr val="C00000"/>
                </a:solidFill>
              </a:rPr>
              <a:t>Sruti</a:t>
            </a:r>
            <a:r>
              <a:rPr lang="en-GB" dirty="0"/>
              <a:t>. </a:t>
            </a:r>
          </a:p>
          <a:p>
            <a:r>
              <a:rPr lang="en-GB" dirty="0"/>
              <a:t>Although this Vedic corpus was oral in nature later systematic </a:t>
            </a:r>
            <a:r>
              <a:rPr lang="en-GB" b="1" dirty="0">
                <a:solidFill>
                  <a:srgbClr val="C00000"/>
                </a:solidFill>
              </a:rPr>
              <a:t>written document</a:t>
            </a:r>
            <a:r>
              <a:rPr lang="en-GB" dirty="0"/>
              <a:t> was formed. </a:t>
            </a:r>
          </a:p>
          <a:p>
            <a:r>
              <a:rPr lang="en-GB" dirty="0"/>
              <a:t> It facilitated </a:t>
            </a:r>
            <a:r>
              <a:rPr lang="en-GB" b="1" dirty="0">
                <a:solidFill>
                  <a:srgbClr val="C00000"/>
                </a:solidFill>
              </a:rPr>
              <a:t>better understanding and implementation of ideas</a:t>
            </a:r>
            <a:r>
              <a:rPr lang="en-GB" dirty="0"/>
              <a:t> added to Vedic corpus. </a:t>
            </a:r>
          </a:p>
          <a:p>
            <a:r>
              <a:rPr lang="en-GB" dirty="0"/>
              <a:t>This literature owed its allegiance to Vedas &amp; extracted cardinal assumptions and principles from Vedas. Ex. </a:t>
            </a:r>
            <a:r>
              <a:rPr lang="en-GB" b="1" dirty="0">
                <a:solidFill>
                  <a:srgbClr val="C00000"/>
                </a:solidFill>
              </a:rPr>
              <a:t>6 Schools of philosophical thoughts</a:t>
            </a:r>
            <a:r>
              <a:rPr lang="en-GB" dirty="0"/>
              <a:t> known as </a:t>
            </a:r>
            <a:r>
              <a:rPr lang="en-GB" b="1" dirty="0">
                <a:solidFill>
                  <a:srgbClr val="C00000"/>
                </a:solidFill>
              </a:rPr>
              <a:t>Darsanas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45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Indian Knowledge System Corpus/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Sanatan Dharma</a:t>
            </a:r>
            <a:r>
              <a:rPr lang="en-GB" dirty="0"/>
              <a:t> – </a:t>
            </a:r>
            <a:r>
              <a:rPr lang="en-GB" b="1" dirty="0">
                <a:solidFill>
                  <a:srgbClr val="C00000"/>
                </a:solidFill>
              </a:rPr>
              <a:t>Other Literature</a:t>
            </a:r>
            <a:r>
              <a:rPr lang="en-GB" dirty="0"/>
              <a:t> comprises of vast repository addressing to day to day life such as </a:t>
            </a:r>
            <a:r>
              <a:rPr lang="en-GB" b="1" dirty="0">
                <a:solidFill>
                  <a:srgbClr val="C00000"/>
                </a:solidFill>
              </a:rPr>
              <a:t>Health</a:t>
            </a:r>
            <a:r>
              <a:rPr lang="en-GB" b="1" dirty="0"/>
              <a:t>,</a:t>
            </a:r>
            <a:r>
              <a:rPr lang="en-GB" b="1" dirty="0">
                <a:solidFill>
                  <a:srgbClr val="C00000"/>
                </a:solidFill>
              </a:rPr>
              <a:t> Wellness</a:t>
            </a:r>
            <a:r>
              <a:rPr lang="en-GB" b="1" dirty="0"/>
              <a:t>,</a:t>
            </a:r>
            <a:r>
              <a:rPr lang="en-GB" b="1" dirty="0">
                <a:solidFill>
                  <a:srgbClr val="C00000"/>
                </a:solidFill>
              </a:rPr>
              <a:t> Science</a:t>
            </a:r>
            <a:r>
              <a:rPr lang="en-GB" b="1" dirty="0"/>
              <a:t>,</a:t>
            </a:r>
            <a:r>
              <a:rPr lang="en-GB" b="1" dirty="0">
                <a:solidFill>
                  <a:srgbClr val="C00000"/>
                </a:solidFill>
              </a:rPr>
              <a:t> Engineering</a:t>
            </a:r>
            <a:r>
              <a:rPr lang="en-GB" b="1" dirty="0"/>
              <a:t>,</a:t>
            </a:r>
            <a:r>
              <a:rPr lang="en-GB" b="1" dirty="0">
                <a:solidFill>
                  <a:srgbClr val="C00000"/>
                </a:solidFill>
              </a:rPr>
              <a:t> Technology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etc.</a:t>
            </a:r>
          </a:p>
          <a:p>
            <a:r>
              <a:rPr lang="en-GB" dirty="0"/>
              <a:t>They primarily addresses the variety of daily issues but they still own the allegiance of Sanatan-Dharma &amp; acknowledge core assumption laid out in Vedas.</a:t>
            </a:r>
          </a:p>
          <a:p>
            <a:pPr lvl="1"/>
            <a:r>
              <a:rPr lang="en-GB" dirty="0"/>
              <a:t>Ex. </a:t>
            </a:r>
            <a:r>
              <a:rPr lang="en-GB" b="1" dirty="0">
                <a:solidFill>
                  <a:srgbClr val="C00000"/>
                </a:solidFill>
              </a:rPr>
              <a:t>Astronomy of Aryabhatta </a:t>
            </a:r>
            <a:r>
              <a:rPr lang="en-GB" dirty="0"/>
              <a:t>recognizes the ideas of what constitute a year and the notion of </a:t>
            </a:r>
            <a:r>
              <a:rPr lang="en-GB" b="1" dirty="0">
                <a:solidFill>
                  <a:srgbClr val="C00000"/>
                </a:solidFill>
              </a:rPr>
              <a:t>four Yugas</a:t>
            </a:r>
            <a:r>
              <a:rPr lang="en-GB" dirty="0"/>
              <a:t>  from the Vedic corpus proceeding with mathematical aspects.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74" y="3480178"/>
            <a:ext cx="3734937" cy="287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Insights on 4 Yugas of Hinduis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3480178"/>
            <a:ext cx="5168082" cy="28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9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566218"/>
              </p:ext>
            </p:extLst>
          </p:nvPr>
        </p:nvGraphicFramePr>
        <p:xfrm>
          <a:off x="131763" y="863600"/>
          <a:ext cx="11928475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67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F64B18-A8C3-4289-876C-74D8F5E2C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3975B3-579D-4B3D-8BD8-FD174E956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3C565F-26A6-4E0F-A842-4E1876C9B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CCFAE6-2B6A-46DD-AAD5-64BF7338A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6F01B-4645-4CC9-997C-5136A70A7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9ACB16-61E0-4659-8227-A787DA2A6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75FD67-4856-40B4-944E-63A8B3DF6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34984A-AB8E-4B2F-BAAD-B30ACCAFB5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7D6A79-4089-44B1-8317-1FD3DB6745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3F0B71-2746-4D2D-8438-2CBEFD2E4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5B8D83-39AA-427D-A316-D9073F044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2414E5-CAA5-44FB-B048-BEDD216303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Need of Indian Knowledge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IN" dirty="0"/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118801"/>
              </p:ext>
            </p:extLst>
          </p:nvPr>
        </p:nvGraphicFramePr>
        <p:xfrm>
          <a:off x="1476419" y="917587"/>
          <a:ext cx="9239162" cy="496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itmap Image" r:id="rId3" imgW="5734080" imgH="3581280" progId="Paint.Picture">
                  <p:embed/>
                </p:oleObj>
              </mc:Choice>
              <mc:Fallback>
                <p:oleObj name="Bitmap Image" r:id="rId3" imgW="5734080" imgH="3581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419" y="917587"/>
                        <a:ext cx="9239162" cy="496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64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1" y="2702257"/>
            <a:ext cx="4085978" cy="1064525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Oral Traditions – 64 Kalas (main classification)</a:t>
            </a:r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2" name="Picture 2" descr="64 Kalas, Chausat Kala Or Chatushasti Kalas s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88"/>
          <a:stretch/>
        </p:blipFill>
        <p:spPr bwMode="auto">
          <a:xfrm>
            <a:off x="4816671" y="920881"/>
            <a:ext cx="5705556" cy="569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1" y="2702257"/>
            <a:ext cx="3698697" cy="1951630"/>
          </a:xfrm>
        </p:spPr>
        <p:txBody>
          <a:bodyPr/>
          <a:lstStyle/>
          <a:p>
            <a:pPr marL="0" lvl="0" indent="0" algn="ctr">
              <a:buNone/>
            </a:pPr>
            <a:r>
              <a:rPr lang="en-GB" dirty="0"/>
              <a:t>Sanatan-Dharma literature is organised in Caturdasa Vidyasthana (Caturdasa means 14) or 18 Vidyasthana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2E52D3EA-198D-0BDB-6590-6E57C3269C9E}"/>
              </a:ext>
            </a:extLst>
          </p:cNvPr>
          <p:cNvSpPr/>
          <p:nvPr/>
        </p:nvSpPr>
        <p:spPr>
          <a:xfrm>
            <a:off x="6877785" y="1451642"/>
            <a:ext cx="5201921" cy="4334934"/>
          </a:xfrm>
          <a:custGeom>
            <a:avLst/>
            <a:gdLst>
              <a:gd name="connsiteX0" fmla="*/ 722503 w 4334933"/>
              <a:gd name="connsiteY0" fmla="*/ 0 h 5201920"/>
              <a:gd name="connsiteX1" fmla="*/ 3612430 w 4334933"/>
              <a:gd name="connsiteY1" fmla="*/ 0 h 5201920"/>
              <a:gd name="connsiteX2" fmla="*/ 4334933 w 4334933"/>
              <a:gd name="connsiteY2" fmla="*/ 722503 h 5201920"/>
              <a:gd name="connsiteX3" fmla="*/ 4334933 w 4334933"/>
              <a:gd name="connsiteY3" fmla="*/ 5201920 h 5201920"/>
              <a:gd name="connsiteX4" fmla="*/ 4334933 w 4334933"/>
              <a:gd name="connsiteY4" fmla="*/ 5201920 h 5201920"/>
              <a:gd name="connsiteX5" fmla="*/ 0 w 4334933"/>
              <a:gd name="connsiteY5" fmla="*/ 5201920 h 5201920"/>
              <a:gd name="connsiteX6" fmla="*/ 0 w 4334933"/>
              <a:gd name="connsiteY6" fmla="*/ 5201920 h 5201920"/>
              <a:gd name="connsiteX7" fmla="*/ 0 w 4334933"/>
              <a:gd name="connsiteY7" fmla="*/ 722503 h 5201920"/>
              <a:gd name="connsiteX8" fmla="*/ 722503 w 4334933"/>
              <a:gd name="connsiteY8" fmla="*/ 0 h 520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4933" h="5201920">
                <a:moveTo>
                  <a:pt x="4334933" y="867004"/>
                </a:moveTo>
                <a:lnTo>
                  <a:pt x="4334933" y="4334916"/>
                </a:lnTo>
                <a:cubicBezTo>
                  <a:pt x="4334933" y="4813748"/>
                  <a:pt x="4065369" y="5201919"/>
                  <a:pt x="3732847" y="5201919"/>
                </a:cubicBezTo>
                <a:lnTo>
                  <a:pt x="0" y="5201919"/>
                </a:lnTo>
                <a:lnTo>
                  <a:pt x="0" y="5201919"/>
                </a:lnTo>
                <a:lnTo>
                  <a:pt x="0" y="1"/>
                </a:lnTo>
                <a:lnTo>
                  <a:pt x="0" y="1"/>
                </a:lnTo>
                <a:lnTo>
                  <a:pt x="3732847" y="1"/>
                </a:lnTo>
                <a:cubicBezTo>
                  <a:pt x="4065369" y="1"/>
                  <a:pt x="4334933" y="388172"/>
                  <a:pt x="4334933" y="867004"/>
                </a:cubicBez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261144" rIns="310674" bIns="261145" numCol="1" spcCol="1270" anchor="ctr" anchorCtr="0">
            <a:noAutofit/>
          </a:bodyPr>
          <a:lstStyle/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600" kern="1200" dirty="0"/>
              <a:t>4 Vedas – Rigvedas, Yajur Vedas, Sama Vedas, Atharva Vedas</a:t>
            </a:r>
          </a:p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600" kern="1200" dirty="0"/>
              <a:t>6 Vedangas – Siksa, Vyakarana, Nirukta, Chandanas, Jyotisa, Kalpa</a:t>
            </a:r>
          </a:p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600" kern="1200" dirty="0"/>
              <a:t>6 Darsanas – Nyaya, Vaisesika, Yoga, Samkhya, Purva-Mimamsa, </a:t>
            </a:r>
            <a:r>
              <a:rPr lang="en-GB" sz="2600" kern="1200" dirty="0" err="1"/>
              <a:t>Uttra</a:t>
            </a:r>
            <a:r>
              <a:rPr lang="en-GB" sz="2600" kern="1200" dirty="0"/>
              <a:t>-Mimamsa </a:t>
            </a:r>
          </a:p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2600" kern="1200" dirty="0"/>
              <a:t>(18 Maha) Puranas, Smrti Sastras, Itihasas, Dharma Sastras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3E5DFFCF-A5F5-2FBB-69D1-E59DBC3E6DCC}"/>
              </a:ext>
            </a:extLst>
          </p:cNvPr>
          <p:cNvSpPr/>
          <p:nvPr/>
        </p:nvSpPr>
        <p:spPr>
          <a:xfrm>
            <a:off x="3978964" y="909776"/>
            <a:ext cx="2926080" cy="5418667"/>
          </a:xfrm>
          <a:custGeom>
            <a:avLst/>
            <a:gdLst>
              <a:gd name="connsiteX0" fmla="*/ 0 w 2926080"/>
              <a:gd name="connsiteY0" fmla="*/ 487690 h 5418667"/>
              <a:gd name="connsiteX1" fmla="*/ 487690 w 2926080"/>
              <a:gd name="connsiteY1" fmla="*/ 0 h 5418667"/>
              <a:gd name="connsiteX2" fmla="*/ 2438390 w 2926080"/>
              <a:gd name="connsiteY2" fmla="*/ 0 h 5418667"/>
              <a:gd name="connsiteX3" fmla="*/ 2926080 w 2926080"/>
              <a:gd name="connsiteY3" fmla="*/ 487690 h 5418667"/>
              <a:gd name="connsiteX4" fmla="*/ 2926080 w 2926080"/>
              <a:gd name="connsiteY4" fmla="*/ 4930977 h 5418667"/>
              <a:gd name="connsiteX5" fmla="*/ 2438390 w 2926080"/>
              <a:gd name="connsiteY5" fmla="*/ 5418667 h 5418667"/>
              <a:gd name="connsiteX6" fmla="*/ 487690 w 2926080"/>
              <a:gd name="connsiteY6" fmla="*/ 5418667 h 5418667"/>
              <a:gd name="connsiteX7" fmla="*/ 0 w 2926080"/>
              <a:gd name="connsiteY7" fmla="*/ 4930977 h 5418667"/>
              <a:gd name="connsiteX8" fmla="*/ 0 w 2926080"/>
              <a:gd name="connsiteY8" fmla="*/ 487690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6080" h="5418667">
                <a:moveTo>
                  <a:pt x="0" y="487690"/>
                </a:moveTo>
                <a:cubicBezTo>
                  <a:pt x="0" y="218346"/>
                  <a:pt x="218346" y="0"/>
                  <a:pt x="487690" y="0"/>
                </a:cubicBezTo>
                <a:lnTo>
                  <a:pt x="2438390" y="0"/>
                </a:lnTo>
                <a:cubicBezTo>
                  <a:pt x="2707734" y="0"/>
                  <a:pt x="2926080" y="218346"/>
                  <a:pt x="2926080" y="487690"/>
                </a:cubicBezTo>
                <a:lnTo>
                  <a:pt x="2926080" y="4930977"/>
                </a:lnTo>
                <a:cubicBezTo>
                  <a:pt x="2926080" y="5200321"/>
                  <a:pt x="2707734" y="5418667"/>
                  <a:pt x="2438390" y="5418667"/>
                </a:cubicBezTo>
                <a:lnTo>
                  <a:pt x="487690" y="5418667"/>
                </a:lnTo>
                <a:cubicBezTo>
                  <a:pt x="218346" y="5418667"/>
                  <a:pt x="0" y="5200321"/>
                  <a:pt x="0" y="4930977"/>
                </a:cubicBezTo>
                <a:lnTo>
                  <a:pt x="0" y="48769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619" tIns="215229" rIns="287619" bIns="215229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800" kern="1200" dirty="0"/>
              <a:t>14</a:t>
            </a:r>
          </a:p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800" kern="1200" dirty="0"/>
              <a:t>Caturdasa Vidyasthana or </a:t>
            </a:r>
          </a:p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800" kern="1200" dirty="0"/>
              <a:t>18 Vidyasthana</a:t>
            </a:r>
          </a:p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</p:spTree>
    <p:extLst>
      <p:ext uri="{BB962C8B-B14F-4D97-AF65-F5344CB8AC3E}">
        <p14:creationId xmlns:p14="http://schemas.microsoft.com/office/powerpoint/2010/main" val="9830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6D8CC8D-CF67-7F71-04A7-0F0C4E54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B71B1C"/>
                </a:solidFill>
              </a:rPr>
              <a:t>The Vedas </a:t>
            </a:r>
            <a:r>
              <a:rPr lang="en-US" dirty="0"/>
              <a:t>(Sruti) are the </a:t>
            </a:r>
            <a:r>
              <a:rPr lang="en-US" dirty="0" smtClean="0"/>
              <a:t>primordial (</a:t>
            </a:r>
            <a:r>
              <a:rPr lang="gu-IN" dirty="0" smtClean="0"/>
              <a:t>આદિકાળનું</a:t>
            </a:r>
            <a:r>
              <a:rPr lang="en-US" dirty="0" smtClean="0"/>
              <a:t>)</a:t>
            </a:r>
            <a:r>
              <a:rPr lang="en-US" dirty="0" smtClean="0"/>
              <a:t> </a:t>
            </a:r>
            <a:r>
              <a:rPr lang="en-US" dirty="0"/>
              <a:t>source of knowledge in the scheme of the Sanatana-dharma literature.</a:t>
            </a:r>
          </a:p>
          <a:p>
            <a:r>
              <a:rPr lang="en-IN" b="1" dirty="0">
                <a:solidFill>
                  <a:srgbClr val="B71B1C"/>
                </a:solidFill>
              </a:rPr>
              <a:t>The Puranas </a:t>
            </a:r>
            <a:r>
              <a:rPr lang="en-IN" dirty="0"/>
              <a:t>contains a rich repository of ideas that seek to  explain various aspects of the Vedic thoughts, several socio-cultural ideas and practices for living.</a:t>
            </a:r>
          </a:p>
          <a:p>
            <a:r>
              <a:rPr lang="en-US" b="1" dirty="0">
                <a:solidFill>
                  <a:srgbClr val="B71B1C"/>
                </a:solidFill>
              </a:rPr>
              <a:t>Vedangas</a:t>
            </a:r>
            <a:r>
              <a:rPr lang="en-US" dirty="0"/>
              <a:t> are six auxiliary disciplines associated with the study and understanding of the Vedas. </a:t>
            </a:r>
          </a:p>
          <a:p>
            <a:r>
              <a:rPr lang="en-US" b="1" dirty="0" err="1">
                <a:solidFill>
                  <a:srgbClr val="B71B1C"/>
                </a:solidFill>
              </a:rPr>
              <a:t>Darsanas</a:t>
            </a:r>
            <a:r>
              <a:rPr lang="en-US" b="1" dirty="0">
                <a:solidFill>
                  <a:srgbClr val="B71B1C"/>
                </a:solidFill>
              </a:rPr>
              <a:t> </a:t>
            </a:r>
            <a:r>
              <a:rPr lang="en-US" dirty="0"/>
              <a:t>essentially means a philosophical thought or view. There are six school of philosophy (Nyaya, </a:t>
            </a:r>
            <a:r>
              <a:rPr lang="en-US" dirty="0" err="1"/>
              <a:t>Vaisesika</a:t>
            </a:r>
            <a:r>
              <a:rPr lang="en-US" dirty="0"/>
              <a:t>, Yoga, Samkhya, Purva-Mimamsa, </a:t>
            </a:r>
            <a:r>
              <a:rPr lang="en-US" dirty="0" err="1"/>
              <a:t>Uttra</a:t>
            </a:r>
            <a:r>
              <a:rPr lang="en-US" dirty="0"/>
              <a:t>-Mimamsa) in the Sanatana-dharma literature and other schools.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04DB94-B617-E37C-A66C-60B2C6C0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43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6D8CC8D-CF67-7F71-04A7-0F0C4E54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Puranas</a:t>
            </a:r>
            <a:r>
              <a:rPr lang="en-US" dirty="0"/>
              <a:t> contains a rich repository of ideas that seek to explain various aspects of the Vedic thoughts using detailed stories and anecdotes. They present several socio-culture ideas and practices for living.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Itihasas</a:t>
            </a:r>
            <a:r>
              <a:rPr lang="en-US" dirty="0"/>
              <a:t> relates to historical events that have taken place which can be associated with specific timelines. It represents the wisdom that we have accrued through the ages.</a:t>
            </a:r>
          </a:p>
          <a:p>
            <a:r>
              <a:rPr lang="en-US" b="1" dirty="0">
                <a:solidFill>
                  <a:srgbClr val="C00000"/>
                </a:solidFill>
              </a:rPr>
              <a:t>Dharma-sastra </a:t>
            </a:r>
            <a:r>
              <a:rPr lang="en-US" dirty="0"/>
              <a:t>are norms and rules that act as a guide to lead a dharmic life based on principles of Vedas.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err="1" smtClean="0">
                <a:solidFill>
                  <a:srgbClr val="C00000"/>
                </a:solidFill>
              </a:rPr>
              <a:t>Smritis</a:t>
            </a:r>
            <a:r>
              <a:rPr lang="en-US" dirty="0" smtClean="0"/>
              <a:t> </a:t>
            </a:r>
            <a:r>
              <a:rPr lang="en-US" dirty="0"/>
              <a:t>are rule books with specific operating guidelines of how to put dharmic principles ‘in action’, through case studies and real-life situations.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04DB94-B617-E37C-A66C-60B2C6C0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Knowledge System Corpus/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4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4EBD7-A9C8-70D9-3996-DD6D549D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(Ancient Methods of Encryption)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C7431F-62A9-4FE4-D445-114BDA9D5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Nuances (</a:t>
            </a:r>
            <a:r>
              <a:rPr lang="gu-IN" b="1" dirty="0" smtClean="0">
                <a:solidFill>
                  <a:srgbClr val="C00000"/>
                </a:solidFill>
              </a:rPr>
              <a:t>સૂક્ષ્મતા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of Oral Tradition</a:t>
            </a:r>
          </a:p>
          <a:p>
            <a:r>
              <a:rPr lang="en-US" dirty="0"/>
              <a:t>The pattern of IKS literature shows that a single work can provide simultaneously ideas on three streams seamlessly-</a:t>
            </a:r>
          </a:p>
          <a:p>
            <a:pPr lvl="1"/>
            <a:r>
              <a:rPr lang="en-US" dirty="0"/>
              <a:t>Spiritual</a:t>
            </a:r>
          </a:p>
          <a:p>
            <a:pPr lvl="1"/>
            <a:r>
              <a:rPr lang="en-US" dirty="0"/>
              <a:t>Religious </a:t>
            </a:r>
          </a:p>
          <a:p>
            <a:pPr lvl="1"/>
            <a:r>
              <a:rPr lang="en-US" dirty="0"/>
              <a:t>Secular</a:t>
            </a:r>
          </a:p>
          <a:p>
            <a:r>
              <a:rPr lang="en-US" dirty="0"/>
              <a:t>Therefore, the charm and power of IKS lie in its </a:t>
            </a:r>
            <a:r>
              <a:rPr lang="en-US" dirty="0" smtClean="0"/>
              <a:t>multi-dimensional </a:t>
            </a:r>
            <a:r>
              <a:rPr lang="en-US" dirty="0"/>
              <a:t>perspective.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45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C7431F-62A9-4FE4-D445-114BDA9D5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Typical Presentation Style-Sutras, Encryption</a:t>
            </a:r>
          </a:p>
          <a:p>
            <a:r>
              <a:rPr lang="en-US" dirty="0"/>
              <a:t>A large number of works in IKS are in verses set to a metrical structure irrespective of whether the subject matter is literature, mathematics or engineering.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151772-2FD3-74CB-4F90-85D0CAA46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2" b="10132"/>
          <a:stretch/>
        </p:blipFill>
        <p:spPr>
          <a:xfrm>
            <a:off x="3184511" y="2216062"/>
            <a:ext cx="5822977" cy="42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2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C7431F-62A9-4FE4-D445-114BDA9D5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Typical Presentation Style-Sutras, Encryption</a:t>
            </a:r>
          </a:p>
          <a:p>
            <a:r>
              <a:rPr lang="en-US" dirty="0"/>
              <a:t>Typically, </a:t>
            </a:r>
            <a:r>
              <a:rPr lang="en-US" b="1" dirty="0">
                <a:solidFill>
                  <a:srgbClr val="C00000"/>
                </a:solidFill>
              </a:rPr>
              <a:t>mnemonics (</a:t>
            </a:r>
            <a:r>
              <a:rPr lang="en-US" b="1" dirty="0" err="1">
                <a:solidFill>
                  <a:srgbClr val="C00000"/>
                </a:solidFill>
              </a:rPr>
              <a:t>sūtras</a:t>
            </a:r>
            <a:r>
              <a:rPr lang="en-US" b="1" dirty="0">
                <a:solidFill>
                  <a:srgbClr val="C00000"/>
                </a:solidFill>
              </a:rPr>
              <a:t>) </a:t>
            </a:r>
            <a:r>
              <a:rPr lang="en-US" dirty="0"/>
              <a:t>are employed to convey the message. A </a:t>
            </a:r>
            <a:r>
              <a:rPr lang="en-US" b="1" dirty="0">
                <a:solidFill>
                  <a:srgbClr val="C00000"/>
                </a:solidFill>
              </a:rPr>
              <a:t>mnemonic is a memory mechanism and a learning technique </a:t>
            </a:r>
            <a:r>
              <a:rPr lang="en-US" dirty="0"/>
              <a:t>that facilitates information retention or retrieval in human memory. </a:t>
            </a:r>
          </a:p>
          <a:p>
            <a:r>
              <a:rPr lang="en-US" dirty="0"/>
              <a:t>For example, </a:t>
            </a:r>
            <a:r>
              <a:rPr lang="en-US" b="1" dirty="0">
                <a:solidFill>
                  <a:srgbClr val="C00000"/>
                </a:solidFill>
              </a:rPr>
              <a:t>Pingala</a:t>
            </a:r>
            <a:r>
              <a:rPr lang="en-US" dirty="0"/>
              <a:t> in his work on </a:t>
            </a:r>
            <a:r>
              <a:rPr lang="en-US" b="1" dirty="0" err="1" smtClean="0">
                <a:solidFill>
                  <a:srgbClr val="C00000"/>
                </a:solidFill>
              </a:rPr>
              <a:t>Chandah-śāstra</a:t>
            </a:r>
            <a:r>
              <a:rPr lang="en-US" b="1" dirty="0" smtClean="0">
                <a:solidFill>
                  <a:srgbClr val="C00000"/>
                </a:solidFill>
              </a:rPr>
              <a:t> (</a:t>
            </a:r>
            <a:r>
              <a:rPr lang="gu-IN" b="1" dirty="0">
                <a:solidFill>
                  <a:srgbClr val="C00000"/>
                </a:solidFill>
              </a:rPr>
              <a:t>છંદ શાસ્ત્ર</a:t>
            </a:r>
            <a:r>
              <a:rPr lang="gu-IN" b="1" dirty="0" smtClean="0">
                <a:solidFill>
                  <a:srgbClr val="C00000"/>
                </a:solidFill>
              </a:rPr>
              <a:t>​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r>
              <a:rPr lang="en-US" dirty="0" smtClean="0"/>
              <a:t> </a:t>
            </a:r>
            <a:r>
              <a:rPr lang="en-US" dirty="0"/>
              <a:t>dating back to the 2nd century BCE defined eight groups of binary numbers each of word length 3 (equivalent to what is now known in computer science as De Bruijn sequence). This can be represented using a simple </a:t>
            </a:r>
            <a:r>
              <a:rPr lang="en-US" dirty="0" smtClean="0"/>
              <a:t>mnemonic,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C00000"/>
                </a:solidFill>
              </a:rPr>
              <a:t>यमाता-राजभान-सलगम्</a:t>
            </a:r>
            <a:r>
              <a:rPr lang="en-US" b="1" dirty="0">
                <a:solidFill>
                  <a:srgbClr val="C00000"/>
                </a:solidFill>
              </a:rPr>
              <a:t> (</a:t>
            </a:r>
            <a:r>
              <a:rPr lang="en-US" b="1" dirty="0" err="1">
                <a:solidFill>
                  <a:srgbClr val="C00000"/>
                </a:solidFill>
              </a:rPr>
              <a:t>yamātā-rājabhāna-salagam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8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C7431F-62A9-4FE4-D445-114BDA9D5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Typical Presentation Style-Sutras, Encryption</a:t>
            </a:r>
          </a:p>
          <a:p>
            <a:r>
              <a:rPr lang="en-US" dirty="0"/>
              <a:t>Several innovative methods are used to make the message concise and </a:t>
            </a:r>
            <a:r>
              <a:rPr lang="en-US" dirty="0" smtClean="0"/>
              <a:t>amenable(</a:t>
            </a:r>
            <a:r>
              <a:rPr lang="gu-IN" dirty="0" smtClean="0"/>
              <a:t>અનુકૂળ</a:t>
            </a:r>
            <a:r>
              <a:rPr lang="en-US" dirty="0" smtClean="0"/>
              <a:t>)</a:t>
            </a:r>
            <a:r>
              <a:rPr lang="en-US" dirty="0" smtClean="0"/>
              <a:t> </a:t>
            </a:r>
            <a:r>
              <a:rPr lang="en-US" dirty="0"/>
              <a:t>to a metrical presentation. A good example is to use encryptions to represent an idea.</a:t>
            </a:r>
          </a:p>
          <a:p>
            <a:r>
              <a:rPr lang="en-US" dirty="0"/>
              <a:t>One such example is </a:t>
            </a:r>
            <a:r>
              <a:rPr lang="en-US" b="1" dirty="0" err="1">
                <a:solidFill>
                  <a:srgbClr val="C00000"/>
                </a:solidFill>
              </a:rPr>
              <a:t>Katapayādi</a:t>
            </a:r>
            <a:r>
              <a:rPr lang="en-US" dirty="0"/>
              <a:t> system (an ancient Indian </a:t>
            </a:r>
            <a:r>
              <a:rPr lang="en-US" dirty="0" smtClean="0"/>
              <a:t>alpha syllabic </a:t>
            </a:r>
            <a:r>
              <a:rPr lang="en-US" dirty="0"/>
              <a:t>numeral system to depict letters to numerals for easy remembrance of numbers as words or verses) and the </a:t>
            </a:r>
            <a:r>
              <a:rPr lang="en-US" b="1" dirty="0" err="1">
                <a:solidFill>
                  <a:srgbClr val="C00000"/>
                </a:solidFill>
              </a:rPr>
              <a:t>Bhūta-samkhyā</a:t>
            </a:r>
            <a:r>
              <a:rPr lang="en-US" dirty="0"/>
              <a:t> (a method of recording numbers using ordinary words having connotations of numerical values) system to represent numbers in unique ways so that these could be easily remembered and incorporated in a verse while discussing mathematical operations, numbers, and results. </a:t>
            </a:r>
          </a:p>
          <a:p>
            <a:r>
              <a:rPr lang="en-US" b="1" dirty="0"/>
              <a:t>Example: </a:t>
            </a:r>
            <a:r>
              <a:rPr lang="en-US" dirty="0"/>
              <a:t>The number "four" can be associated with the word "</a:t>
            </a:r>
            <a:r>
              <a:rPr lang="en-US" i="1" dirty="0"/>
              <a:t>Veda (</a:t>
            </a:r>
            <a:r>
              <a:rPr lang="en-US" i="1" dirty="0" err="1"/>
              <a:t>वेद</a:t>
            </a:r>
            <a:r>
              <a:rPr lang="en-US" i="1" dirty="0"/>
              <a:t>)</a:t>
            </a:r>
            <a:r>
              <a:rPr lang="en-US" dirty="0"/>
              <a:t>" as there are four </a:t>
            </a:r>
            <a:r>
              <a:rPr lang="en-US" b="1" dirty="0">
                <a:solidFill>
                  <a:srgbClr val="C00000"/>
                </a:solidFill>
              </a:rPr>
              <a:t>Veda</a:t>
            </a:r>
            <a:r>
              <a:rPr lang="en-US" dirty="0"/>
              <a:t>s. In a similar manner, various numbers are associated with suitable words.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90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1F11D70-CB14-B43A-F7DD-F878EEBF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2082631" cy="44545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C00000"/>
                </a:solidFill>
              </a:rPr>
              <a:t>Katapayādi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FC27B-EA87-B550-40B3-C9AA6FFC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8" y="1602773"/>
            <a:ext cx="4041107" cy="260940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DC2F8FA-4473-4346-CEE4-16753074B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42937"/>
              </p:ext>
            </p:extLst>
          </p:nvPr>
        </p:nvGraphicFramePr>
        <p:xfrm>
          <a:off x="5327764" y="729974"/>
          <a:ext cx="6733056" cy="5761251"/>
        </p:xfrm>
        <a:graphic>
          <a:graphicData uri="http://schemas.openxmlformats.org/drawingml/2006/table">
            <a:tbl>
              <a:tblPr/>
              <a:tblGrid>
                <a:gridCol w="801849">
                  <a:extLst>
                    <a:ext uri="{9D8B030D-6E8A-4147-A177-3AD203B41FA5}">
                      <a16:colId xmlns:a16="http://schemas.microsoft.com/office/drawing/2014/main" xmlns="" val="811353031"/>
                    </a:ext>
                  </a:extLst>
                </a:gridCol>
                <a:gridCol w="5931207">
                  <a:extLst>
                    <a:ext uri="{9D8B030D-6E8A-4147-A177-3AD203B41FA5}">
                      <a16:colId xmlns:a16="http://schemas.microsoft.com/office/drawing/2014/main" xmlns="" val="3810873141"/>
                    </a:ext>
                  </a:extLst>
                </a:gridCol>
              </a:tblGrid>
              <a:tr h="34925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dirty="0">
                          <a:effectLst/>
                        </a:rPr>
                        <a:t>Number</a:t>
                      </a:r>
                    </a:p>
                  </a:txBody>
                  <a:tcPr marL="58018" marR="58018" marT="29009" marB="2900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>
                          <a:effectLst/>
                        </a:rPr>
                        <a:t>Words</a:t>
                      </a:r>
                      <a:endParaRPr lang="en-IN" sz="1600"/>
                    </a:p>
                  </a:txBody>
                  <a:tcPr marL="58018" marR="58018" marT="29009" marB="2900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7526338"/>
                  </a:ext>
                </a:extLst>
              </a:tr>
              <a:tr h="631379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0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बिन्दु, नभस्, रन्ध्र, ख, आकाश, अभ्र, वियत्, पूर्ण, व्योमन्, अम्बर, जलधर, शून्य, ब्रह्मन्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543758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1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 dirty="0">
                          <a:effectLst/>
                        </a:rPr>
                        <a:t>आदि, मुख, कु, वाच्, भूमि, रूप, भू, चन्द्र, वदन, ब्रह्मन्, इन्दु, कलि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0221968"/>
                  </a:ext>
                </a:extLst>
              </a:tr>
              <a:tr h="631379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2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नेत्र, अयन, हस्त, युग्म, यम, युगल, अश्विन, चक्षुस्, पक्ष, अक्षि, पाणि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8441738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3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शूल, गुण, शरीर, ग्राम, अग्नि, शक्ति, लोक, वह्नि, पुर, राम, काल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102141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4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उपाय, आम्नाय, समुद्र, आश्रम, कृत, जलधि, अब्धि, वेद, वर्ण, युग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4188229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5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अर्थ, भूत, प्राण, पाण्डव, बाण, तन्मात्र, इन्द्रिय, वायु, काम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4533178"/>
                  </a:ext>
                </a:extLst>
              </a:tr>
              <a:tr h="631379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6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तर्क, ऋतु, रस, रिपु, दर्शन, गुहवक्त्र, चक्रार्ध, अरि, अङ्ग, कृत्तिका, काल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8014815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7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अचल, वासर, द्वीप, पर्वत, स्वर, अश्व, मुनि, तुरग, अद्रि, शैल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1511952"/>
                  </a:ext>
                </a:extLst>
              </a:tr>
              <a:tr h="3492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8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गज, सर्प, नाग, दिग्गज, वसु, सिद्धि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7286268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9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>
                          <a:effectLst/>
                        </a:rPr>
                        <a:t>द्वार, गो, रन्ध्र, रस, निधि, अङ्क, नन्द, छिद्र, दुर्गा, ग्रह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5299165"/>
                  </a:ext>
                </a:extLst>
              </a:tr>
              <a:tr h="3492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dirty="0">
                          <a:effectLst/>
                        </a:rPr>
                        <a:t>10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i-IN" sz="1600" dirty="0">
                          <a:effectLst/>
                        </a:rPr>
                        <a:t>अवतार, अङ्गुलि, पङ्क्ति, दिश्, आशा, दिक्पाल</a:t>
                      </a:r>
                    </a:p>
                  </a:txBody>
                  <a:tcPr marL="58018" marR="58018" marT="29009" marB="290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460243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6EB7D5-6013-B8F6-1207-EE8D5415956D}"/>
              </a:ext>
            </a:extLst>
          </p:cNvPr>
          <p:cNvSpPr txBox="1"/>
          <p:nvPr/>
        </p:nvSpPr>
        <p:spPr>
          <a:xfrm>
            <a:off x="258988" y="4809871"/>
            <a:ext cx="2470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</a:rPr>
              <a:t>Bhūta-samkhyā</a:t>
            </a:r>
            <a:endParaRPr lang="en-IN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9FE7A61-D3E9-E4A3-BD3C-883FBACBF104}"/>
              </a:ext>
            </a:extLst>
          </p:cNvPr>
          <p:cNvCxnSpPr/>
          <p:nvPr/>
        </p:nvCxnSpPr>
        <p:spPr>
          <a:xfrm>
            <a:off x="2887579" y="5071481"/>
            <a:ext cx="218172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B20E2A-F2D8-419C-9FD1-95D26342647C}"/>
              </a:ext>
            </a:extLst>
          </p:cNvPr>
          <p:cNvSpPr/>
          <p:nvPr/>
        </p:nvSpPr>
        <p:spPr>
          <a:xfrm>
            <a:off x="6096000" y="1"/>
            <a:ext cx="6096000" cy="5608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0000"/>
              </a:lnSpc>
            </a:pPr>
            <a:r>
              <a:rPr lang="en-US" sz="2800" dirty="0"/>
              <a:t>What do you recognize in this picture?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it was built up?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they designed it ?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Shape and Structure? </a:t>
            </a:r>
          </a:p>
          <a:p>
            <a:pPr algn="just">
              <a:lnSpc>
                <a:spcPct val="120000"/>
              </a:lnSpc>
            </a:pPr>
            <a:endParaRPr lang="en-US" sz="2000" b="1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It was built by Raja Chola - I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Construction completed in 1010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60,000 tons of granite used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Tallest Vimanas (Temple tower)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Tallest Kumbham (Top structure) Approx. weight of 80 tons in top.</a:t>
            </a:r>
          </a:p>
          <a:p>
            <a:pPr algn="just">
              <a:lnSpc>
                <a:spcPct val="120000"/>
              </a:lnSpc>
            </a:pPr>
            <a:r>
              <a:rPr lang="en-IN" sz="3600" b="1" dirty="0" err="1" smtClean="0">
                <a:solidFill>
                  <a:schemeClr val="bg1"/>
                </a:solidFill>
              </a:rPr>
              <a:t>Brihadeeswara</a:t>
            </a:r>
            <a:r>
              <a:rPr lang="en-IN" sz="3600" b="1" dirty="0" smtClean="0">
                <a:solidFill>
                  <a:schemeClr val="bg1"/>
                </a:solidFill>
              </a:rPr>
              <a:t> Temple</a:t>
            </a:r>
          </a:p>
          <a:p>
            <a:pPr algn="just"/>
            <a:r>
              <a:rPr lang="en-US" sz="4000" b="1" dirty="0" smtClean="0">
                <a:solidFill>
                  <a:schemeClr val="bg1"/>
                </a:solidFill>
              </a:rPr>
              <a:t> (</a:t>
            </a:r>
            <a:r>
              <a:rPr lang="en-US" sz="2800" b="1" dirty="0" err="1" smtClean="0">
                <a:solidFill>
                  <a:schemeClr val="bg1"/>
                </a:solidFill>
              </a:rPr>
              <a:t>Thanjavur</a:t>
            </a:r>
            <a:r>
              <a:rPr lang="en-US" sz="2800" b="1" dirty="0" smtClean="0">
                <a:solidFill>
                  <a:schemeClr val="bg1"/>
                </a:solidFill>
              </a:rPr>
              <a:t>, </a:t>
            </a:r>
            <a:r>
              <a:rPr lang="en-US" sz="2800" b="1" dirty="0" err="1" smtClean="0">
                <a:solidFill>
                  <a:schemeClr val="bg1"/>
                </a:solidFill>
              </a:rPr>
              <a:t>Tamilnadu</a:t>
            </a:r>
            <a:r>
              <a:rPr lang="en-US" sz="4000" b="1" dirty="0" smtClean="0">
                <a:solidFill>
                  <a:schemeClr val="bg1"/>
                </a:solidFill>
              </a:rPr>
              <a:t>)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F805A06D-A5FA-4301-9831-05E575755957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5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5AB084-4C46-4F74-8CAB-0CC1CCF98127}"/>
              </a:ext>
            </a:extLst>
          </p:cNvPr>
          <p:cNvSpPr/>
          <p:nvPr/>
        </p:nvSpPr>
        <p:spPr>
          <a:xfrm>
            <a:off x="1992062" y="5796937"/>
            <a:ext cx="102135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</a:rPr>
              <a:t>This is just an ‘Architect Example’.</a:t>
            </a:r>
          </a:p>
          <a:p>
            <a:r>
              <a:rPr lang="en-US" sz="2200" b="1" i="1" dirty="0">
                <a:solidFill>
                  <a:srgbClr val="C00000"/>
                </a:solidFill>
              </a:rPr>
              <a:t>We do have lots of such stunning examples in our history unknown to us. </a:t>
            </a:r>
          </a:p>
        </p:txBody>
      </p:sp>
      <p:pic>
        <p:nvPicPr>
          <p:cNvPr id="8" name="Picture 2" descr="C:\Users\admin\Desktop\iks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5" y="3776"/>
            <a:ext cx="6091935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DD4784-F4F9-74A4-0575-8574F820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Aspects of Indian Knowledge System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C7431F-62A9-4FE4-D445-114BDA9D5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24187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Typical Presentation Style-Sutras, Encryption</a:t>
            </a:r>
          </a:p>
          <a:p>
            <a:r>
              <a:rPr lang="en-US" dirty="0"/>
              <a:t>Another shining example is the </a:t>
            </a:r>
            <a:r>
              <a:rPr lang="en-US" dirty="0" err="1"/>
              <a:t>Aryabhatțan</a:t>
            </a:r>
            <a:r>
              <a:rPr lang="en-US" dirty="0"/>
              <a:t> system for number representation, with which he could represent the entire sine table (of differences) values in a verse (a couplet).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37D9A4-003E-D659-14B0-365987D27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165" t="2121" r="5540" b="3664"/>
          <a:stretch/>
        </p:blipFill>
        <p:spPr>
          <a:xfrm>
            <a:off x="6467813" y="711201"/>
            <a:ext cx="5724187" cy="5866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359EEF-5BC4-2D0A-795A-CBE35588E1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962" t="21895" r="3609" b="22526"/>
          <a:stretch/>
        </p:blipFill>
        <p:spPr>
          <a:xfrm>
            <a:off x="185907" y="4582849"/>
            <a:ext cx="6096000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0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189" y="805681"/>
            <a:ext cx="8223902" cy="2578780"/>
          </a:xfrm>
        </p:spPr>
        <p:txBody>
          <a:bodyPr/>
          <a:lstStyle/>
          <a:p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/>
            </a:r>
            <a:b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Thank You</a:t>
            </a:r>
            <a:endParaRPr lang="en-US" sz="9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3176" y="0"/>
            <a:ext cx="4646358" cy="734653"/>
          </a:xfrm>
        </p:spPr>
        <p:txBody>
          <a:bodyPr/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Indian </a:t>
            </a:r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Knowledge System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#</a:t>
            </a:r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2301DU005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248520" y="2609983"/>
            <a:ext cx="3871042" cy="1747683"/>
          </a:xfrm>
          <a:prstGeom prst="line">
            <a:avLst/>
          </a:prstGeom>
          <a:ln w="762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235737" y="3914320"/>
            <a:ext cx="68025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India is the </a:t>
            </a:r>
            <a:r>
              <a:rPr lang="en-US" sz="2800" dirty="0">
                <a:solidFill>
                  <a:schemeClr val="accent2"/>
                </a:solidFill>
                <a:latin typeface="Bahnschrift" panose="020B0502040204020203" pitchFamily="34" charset="0"/>
              </a:rPr>
              <a:t>cradle of the human race</a:t>
            </a:r>
            <a:r>
              <a:rPr lang="en-US" sz="2800" dirty="0">
                <a:latin typeface="Bahnschrift" panose="020B0502040204020203" pitchFamily="34" charset="0"/>
              </a:rPr>
              <a:t>, the </a:t>
            </a:r>
            <a:r>
              <a:rPr lang="en-US" sz="2800" dirty="0">
                <a:solidFill>
                  <a:srgbClr val="002060"/>
                </a:solidFill>
                <a:latin typeface="Bahnschrift" panose="020B0502040204020203" pitchFamily="34" charset="0"/>
              </a:rPr>
              <a:t>birthplace of human speech</a:t>
            </a:r>
            <a:r>
              <a:rPr lang="en-US" sz="2800" dirty="0">
                <a:latin typeface="Bahnschrift" panose="020B0502040204020203" pitchFamily="34" charset="0"/>
              </a:rPr>
              <a:t>, the </a:t>
            </a:r>
            <a:r>
              <a:rPr lang="en-US" sz="2800" dirty="0">
                <a:solidFill>
                  <a:srgbClr val="F54337"/>
                </a:solidFill>
                <a:latin typeface="Bahnschrift" panose="020B0502040204020203" pitchFamily="34" charset="0"/>
              </a:rPr>
              <a:t>mother of history</a:t>
            </a:r>
            <a:r>
              <a:rPr lang="en-US" sz="2800" dirty="0">
                <a:latin typeface="Bahnschrift" panose="020B0502040204020203" pitchFamily="34" charset="0"/>
              </a:rPr>
              <a:t>, the </a:t>
            </a:r>
            <a:r>
              <a:rPr lang="en-US" sz="2800" dirty="0">
                <a:solidFill>
                  <a:srgbClr val="D10233"/>
                </a:solidFill>
                <a:latin typeface="Bahnschrift" panose="020B0502040204020203" pitchFamily="34" charset="0"/>
              </a:rPr>
              <a:t>grandmother of legend</a:t>
            </a:r>
            <a:r>
              <a:rPr lang="en-US" sz="2800" dirty="0">
                <a:latin typeface="Bahnschrift" panose="020B0502040204020203" pitchFamily="34" charset="0"/>
              </a:rPr>
              <a:t>, and the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great-grandmother of tradition</a:t>
            </a:r>
            <a:r>
              <a:rPr lang="en-US" sz="2800" dirty="0">
                <a:latin typeface="Bahnschrift" panose="020B0502040204020203" pitchFamily="34" charset="0"/>
              </a:rPr>
              <a:t>.</a:t>
            </a:r>
            <a:endParaRPr lang="de-AT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Ancient Indian Knowledge:</a:t>
            </a:r>
            <a:endParaRPr lang="en-US" dirty="0"/>
          </a:p>
          <a:p>
            <a:pPr lvl="1"/>
            <a:r>
              <a:rPr lang="en-US" dirty="0"/>
              <a:t>Indian knowledge systems have been prominent and advanced since the earliest periods of human civilization, dating back at least 5000 to 8000 years.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Contrary Beliefs:</a:t>
            </a:r>
            <a:endParaRPr lang="en-US" dirty="0"/>
          </a:p>
          <a:p>
            <a:pPr lvl="1"/>
            <a:r>
              <a:rPr lang="en-US" dirty="0"/>
              <a:t>It is incorrect to assume that most benefits to human civilization solely originate from Western, Chinese, or Egyptian civilizations.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17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r>
              <a:rPr lang="en-US" b="1" dirty="0"/>
              <a:t>Century Steelmaking:</a:t>
            </a:r>
            <a:endParaRPr lang="en-US" dirty="0"/>
          </a:p>
          <a:p>
            <a:pPr lvl="1"/>
            <a:r>
              <a:rPr lang="en-US" dirty="0"/>
              <a:t>In the 17th century, India was notably recognized for its expertise in steelmaking.</a:t>
            </a:r>
          </a:p>
          <a:p>
            <a:pPr lvl="1"/>
            <a:r>
              <a:rPr lang="en-US" dirty="0"/>
              <a:t>Indian artisans produced renowned Damascus blades and </a:t>
            </a:r>
            <a:r>
              <a:rPr lang="en-US" dirty="0" err="1"/>
              <a:t>Wootz</a:t>
            </a:r>
            <a:r>
              <a:rPr lang="en-US" dirty="0"/>
              <a:t> steel.</a:t>
            </a:r>
          </a:p>
          <a:p>
            <a:pPr lvl="1"/>
            <a:r>
              <a:rPr lang="en-US" dirty="0"/>
              <a:t>The unique properties of </a:t>
            </a:r>
            <a:r>
              <a:rPr lang="en-US" dirty="0" err="1"/>
              <a:t>Wootz</a:t>
            </a:r>
            <a:r>
              <a:rPr lang="en-US" dirty="0"/>
              <a:t> steel were unparalleled and could not be replicated by other metallurgists of the time.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 </a:t>
            </a:r>
          </a:p>
        </p:txBody>
      </p:sp>
    </p:spTree>
    <p:extLst>
      <p:ext uri="{BB962C8B-B14F-4D97-AF65-F5344CB8AC3E}">
        <p14:creationId xmlns:p14="http://schemas.microsoft.com/office/powerpoint/2010/main" val="255464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63889" y="1784752"/>
            <a:ext cx="9864221" cy="3929527"/>
            <a:chOff x="688245" y="995043"/>
            <a:chExt cx="9864221" cy="3929527"/>
          </a:xfrm>
        </p:grpSpPr>
        <p:pic>
          <p:nvPicPr>
            <p:cNvPr id="1026" name="Picture 2" descr="C:\Users\admin\Desktop\damascus steel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45" y="995043"/>
              <a:ext cx="4368664" cy="34610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dmin\Desktop\ancient wootz steel katar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436" y="1002300"/>
              <a:ext cx="4446030" cy="345376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31896" y="4555238"/>
              <a:ext cx="2681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Damascus Steel Blades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1585" y="4555238"/>
              <a:ext cx="2015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Wootz Steel Blade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2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India also contributed in the fields of </a:t>
            </a:r>
            <a:r>
              <a:rPr lang="en-IN" b="1" dirty="0">
                <a:solidFill>
                  <a:srgbClr val="C00000"/>
                </a:solidFill>
              </a:rPr>
              <a:t>Number Systems</a:t>
            </a:r>
            <a:r>
              <a:rPr lang="en-IN" dirty="0">
                <a:solidFill>
                  <a:srgbClr val="C00000"/>
                </a:solidFill>
              </a:rPr>
              <a:t>, </a:t>
            </a:r>
            <a:r>
              <a:rPr lang="en-IN" b="1" dirty="0">
                <a:solidFill>
                  <a:srgbClr val="C00000"/>
                </a:solidFill>
              </a:rPr>
              <a:t>Mathematics, Astronomy</a:t>
            </a:r>
            <a:r>
              <a:rPr lang="en-IN" dirty="0"/>
              <a:t> in first </a:t>
            </a:r>
            <a:r>
              <a:rPr lang="en-IN" dirty="0" smtClean="0"/>
              <a:t>millennia (</a:t>
            </a:r>
            <a:r>
              <a:rPr lang="gu-IN" dirty="0"/>
              <a:t>પ્રથમ </a:t>
            </a:r>
            <a:r>
              <a:rPr lang="gu-IN" dirty="0" smtClean="0"/>
              <a:t>સહસ્ત્રાબ્દી</a:t>
            </a:r>
            <a:r>
              <a:rPr lang="en-US" dirty="0" smtClean="0"/>
              <a:t>)</a:t>
            </a:r>
            <a:r>
              <a:rPr lang="en-IN" dirty="0" smtClean="0"/>
              <a:t>. 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solidFill>
                  <a:srgbClr val="C00000"/>
                </a:solidFill>
              </a:rPr>
              <a:t>	</a:t>
            </a:r>
            <a:r>
              <a:rPr lang="en-IN" b="1" dirty="0" smtClean="0">
                <a:solidFill>
                  <a:srgbClr val="C00000"/>
                </a:solidFill>
              </a:rPr>
              <a:t>      Number </a:t>
            </a:r>
            <a:r>
              <a:rPr lang="en-IN" b="1" dirty="0">
                <a:solidFill>
                  <a:srgbClr val="C00000"/>
                </a:solidFill>
              </a:rPr>
              <a:t>System			</a:t>
            </a:r>
            <a:r>
              <a:rPr lang="en-IN" b="1" dirty="0" smtClean="0">
                <a:solidFill>
                  <a:srgbClr val="C00000"/>
                </a:solidFill>
              </a:rPr>
              <a:t>    Ancient </a:t>
            </a:r>
            <a:r>
              <a:rPr lang="en-IN" b="1" dirty="0">
                <a:solidFill>
                  <a:srgbClr val="C00000"/>
                </a:solidFill>
              </a:rPr>
              <a:t>Mathematics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 </a:t>
            </a:r>
          </a:p>
        </p:txBody>
      </p:sp>
      <p:pic>
        <p:nvPicPr>
          <p:cNvPr id="2050" name="Picture 2" descr="C:\Users\admin\Desktop\Acnient Indian matheme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0" y="2365497"/>
            <a:ext cx="5390865" cy="3612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ancient indian number 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7" y="2365497"/>
            <a:ext cx="4402611" cy="3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b="1" dirty="0">
                <a:solidFill>
                  <a:srgbClr val="C00000"/>
                </a:solidFill>
              </a:rPr>
              <a:t>Astronomy</a:t>
            </a:r>
            <a:r>
              <a:rPr lang="en-IN" dirty="0"/>
              <a:t> of first millennia.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b="1" dirty="0">
                <a:solidFill>
                  <a:srgbClr val="C00000"/>
                </a:solidFill>
              </a:rPr>
              <a:t>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Indian Knowledge System </a:t>
            </a:r>
          </a:p>
        </p:txBody>
      </p:sp>
      <p:pic>
        <p:nvPicPr>
          <p:cNvPr id="1027" name="Picture 3" descr="C:\Users\admin\Desktop\varahamihira-painting-varaha-mihira-ancient-indian-astrologer-astronomer-GD3KF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"/>
          <a:stretch/>
        </p:blipFill>
        <p:spPr bwMode="auto">
          <a:xfrm>
            <a:off x="2629468" y="1669974"/>
            <a:ext cx="6933063" cy="478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2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3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4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5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6024</TotalTime>
  <Words>2995</Words>
  <Application>Microsoft Office PowerPoint</Application>
  <PresentationFormat>Widescreen</PresentationFormat>
  <Paragraphs>373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Roboto Condensed Light</vt:lpstr>
      <vt:lpstr>Wingdings 2</vt:lpstr>
      <vt:lpstr>Calibri Light</vt:lpstr>
      <vt:lpstr>Arial</vt:lpstr>
      <vt:lpstr>Wingdings</vt:lpstr>
      <vt:lpstr>Roboto Condensed</vt:lpstr>
      <vt:lpstr>Bahnschrift</vt:lpstr>
      <vt:lpstr>Wingdings 3</vt:lpstr>
      <vt:lpstr>Calibri</vt:lpstr>
      <vt:lpstr>Segoe UI Black</vt:lpstr>
      <vt:lpstr>Office Theme</vt:lpstr>
      <vt:lpstr>1_Office Theme</vt:lpstr>
      <vt:lpstr>2_Office Theme</vt:lpstr>
      <vt:lpstr>3_Office Theme</vt:lpstr>
      <vt:lpstr>Bitmap Image</vt:lpstr>
      <vt:lpstr>Unit-1  Introduction to Indian Knowledge System</vt:lpstr>
      <vt:lpstr>PowerPoint Presentation</vt:lpstr>
      <vt:lpstr>Introduction</vt:lpstr>
      <vt:lpstr>Need of Indian Knowledge System</vt:lpstr>
      <vt:lpstr>PowerPoint Presentation</vt:lpstr>
      <vt:lpstr>Introduction to Indian Knowledge System </vt:lpstr>
      <vt:lpstr>Introduction to Indian Knowledge System </vt:lpstr>
      <vt:lpstr>Introduction to Indian Knowledge System </vt:lpstr>
      <vt:lpstr>Introduction to Indian Knowledge System </vt:lpstr>
      <vt:lpstr>Introduction to Indian Knowledge System </vt:lpstr>
      <vt:lpstr>Introduction to Indian Knowledge System</vt:lpstr>
      <vt:lpstr>Base of Indian Knowledge System</vt:lpstr>
      <vt:lpstr>Importance of Indian Knowledge System</vt:lpstr>
      <vt:lpstr>Importance of Indian Knowledge System</vt:lpstr>
      <vt:lpstr>Importance of Indian Knowledge System</vt:lpstr>
      <vt:lpstr>Importance of Indian Knowledge System</vt:lpstr>
      <vt:lpstr>Importance of Indian Knowledge System</vt:lpstr>
      <vt:lpstr>Importance of Indian Knowledge System</vt:lpstr>
      <vt:lpstr>Importance of Indian Knowledge System</vt:lpstr>
      <vt:lpstr>Need of Indian Knowledge System</vt:lpstr>
      <vt:lpstr>Need of Indian Knowledge System</vt:lpstr>
      <vt:lpstr>Need of Indian Knowledge System</vt:lpstr>
      <vt:lpstr>History and Definition of Indian Knowledge System</vt:lpstr>
      <vt:lpstr>History of Indian Knowledge System</vt:lpstr>
      <vt:lpstr>History of Indian Knowledge System</vt:lpstr>
      <vt:lpstr>History of Indian Knowledge System</vt:lpstr>
      <vt:lpstr>History of Indian Knowledge System</vt:lpstr>
      <vt:lpstr>Defining Indian Knowledge System</vt:lpstr>
      <vt:lpstr>Defining Indian Knowledge System</vt:lpstr>
      <vt:lpstr>Defining Indian Knowledge System</vt:lpstr>
      <vt:lpstr>Defining Indian Knowledge System</vt:lpstr>
      <vt:lpstr>Defining Indian Knowledge System</vt:lpstr>
      <vt:lpstr>Defining Indian Knowledge System</vt:lpstr>
      <vt:lpstr>Framework of Indian Knowledge System &amp; Sutras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Indian Knowledge System Corpus/ Framework</vt:lpstr>
      <vt:lpstr>Encryption (Ancient Methods of Encryption)</vt:lpstr>
      <vt:lpstr>Unique Aspects of Indian Knowledge System</vt:lpstr>
      <vt:lpstr>Unique Aspects of Indian Knowledge System</vt:lpstr>
      <vt:lpstr>Unique Aspects of Indian Knowledge System</vt:lpstr>
      <vt:lpstr>Unique Aspects of Indian Knowledge System</vt:lpstr>
      <vt:lpstr>Unique Aspects of Indian Knowledge System</vt:lpstr>
      <vt:lpstr>Unique Aspects of Indian Knowledge System</vt:lpstr>
      <vt:lpstr>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Lenovo</cp:lastModifiedBy>
  <cp:revision>329</cp:revision>
  <dcterms:created xsi:type="dcterms:W3CDTF">2020-05-01T05:09:15Z</dcterms:created>
  <dcterms:modified xsi:type="dcterms:W3CDTF">2024-06-20T03:49:46Z</dcterms:modified>
</cp:coreProperties>
</file>